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2" r:id="rId5"/>
    <p:sldId id="263" r:id="rId6"/>
    <p:sldId id="269" r:id="rId7"/>
    <p:sldId id="271" r:id="rId8"/>
    <p:sldId id="270" r:id="rId9"/>
    <p:sldId id="272" r:id="rId10"/>
    <p:sldId id="273" r:id="rId11"/>
    <p:sldId id="277" r:id="rId12"/>
    <p:sldId id="290" r:id="rId13"/>
    <p:sldId id="278" r:id="rId14"/>
    <p:sldId id="274" r:id="rId15"/>
    <p:sldId id="279" r:id="rId16"/>
    <p:sldId id="275" r:id="rId17"/>
    <p:sldId id="280" r:id="rId18"/>
    <p:sldId id="281" r:id="rId19"/>
    <p:sldId id="284" r:id="rId20"/>
    <p:sldId id="285" r:id="rId21"/>
    <p:sldId id="286" r:id="rId22"/>
    <p:sldId id="288" r:id="rId23"/>
    <p:sldId id="287" r:id="rId24"/>
    <p:sldId id="289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5184" autoAdjust="0"/>
  </p:normalViewPr>
  <p:slideViewPr>
    <p:cSldViewPr>
      <p:cViewPr varScale="1">
        <p:scale>
          <a:sx n="107" d="100"/>
          <a:sy n="107" d="100"/>
        </p:scale>
        <p:origin x="754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주형" userId="63a1ff503651cd9e" providerId="LiveId" clId="{7D46D64A-3473-4EA8-8300-0A05F2FC5501}"/>
    <pc:docChg chg="undo custSel addSld delSld modSld sldOrd">
      <pc:chgData name="박 주형" userId="63a1ff503651cd9e" providerId="LiveId" clId="{7D46D64A-3473-4EA8-8300-0A05F2FC5501}" dt="2022-04-13T13:46:25.092" v="9742" actId="20577"/>
      <pc:docMkLst>
        <pc:docMk/>
      </pc:docMkLst>
      <pc:sldChg chg="modSp mod">
        <pc:chgData name="박 주형" userId="63a1ff503651cd9e" providerId="LiveId" clId="{7D46D64A-3473-4EA8-8300-0A05F2FC5501}" dt="2021-11-30T07:10:18.070" v="27" actId="20577"/>
        <pc:sldMkLst>
          <pc:docMk/>
          <pc:sldMk cId="303447833" sldId="256"/>
        </pc:sldMkLst>
        <pc:spChg chg="mod">
          <ac:chgData name="박 주형" userId="63a1ff503651cd9e" providerId="LiveId" clId="{7D46D64A-3473-4EA8-8300-0A05F2FC5501}" dt="2021-11-30T07:10:18.070" v="27" actId="20577"/>
          <ac:spMkLst>
            <pc:docMk/>
            <pc:sldMk cId="303447833" sldId="256"/>
            <ac:spMk id="9" creationId="{00000000-0000-0000-0000-000000000000}"/>
          </ac:spMkLst>
        </pc:spChg>
        <pc:spChg chg="mod">
          <ac:chgData name="박 주형" userId="63a1ff503651cd9e" providerId="LiveId" clId="{7D46D64A-3473-4EA8-8300-0A05F2FC5501}" dt="2021-11-30T07:10:09.835" v="11"/>
          <ac:spMkLst>
            <pc:docMk/>
            <pc:sldMk cId="303447833" sldId="256"/>
            <ac:spMk id="10" creationId="{00000000-0000-0000-0000-000000000000}"/>
          </ac:spMkLst>
        </pc:spChg>
      </pc:sldChg>
      <pc:sldChg chg="modSp mod">
        <pc:chgData name="박 주형" userId="63a1ff503651cd9e" providerId="LiveId" clId="{7D46D64A-3473-4EA8-8300-0A05F2FC5501}" dt="2021-12-12T06:59:16.415" v="7355" actId="20577"/>
        <pc:sldMkLst>
          <pc:docMk/>
          <pc:sldMk cId="2090594489" sldId="257"/>
        </pc:sldMkLst>
        <pc:spChg chg="mod">
          <ac:chgData name="박 주형" userId="63a1ff503651cd9e" providerId="LiveId" clId="{7D46D64A-3473-4EA8-8300-0A05F2FC5501}" dt="2021-12-12T06:59:16.415" v="7355" actId="20577"/>
          <ac:spMkLst>
            <pc:docMk/>
            <pc:sldMk cId="2090594489" sldId="257"/>
            <ac:spMk id="2" creationId="{00000000-0000-0000-0000-000000000000}"/>
          </ac:spMkLst>
        </pc:spChg>
      </pc:sldChg>
      <pc:sldChg chg="del">
        <pc:chgData name="박 주형" userId="63a1ff503651cd9e" providerId="LiveId" clId="{7D46D64A-3473-4EA8-8300-0A05F2FC5501}" dt="2021-11-30T08:06:11.329" v="3260" actId="47"/>
        <pc:sldMkLst>
          <pc:docMk/>
          <pc:sldMk cId="2385993893" sldId="258"/>
        </pc:sldMkLst>
      </pc:sldChg>
      <pc:sldChg chg="addSp delSp modSp mod">
        <pc:chgData name="박 주형" userId="63a1ff503651cd9e" providerId="LiveId" clId="{7D46D64A-3473-4EA8-8300-0A05F2FC5501}" dt="2021-12-05T07:12:12.403" v="6027" actId="20577"/>
        <pc:sldMkLst>
          <pc:docMk/>
          <pc:sldMk cId="3816463101" sldId="262"/>
        </pc:sldMkLst>
        <pc:spChg chg="mod">
          <ac:chgData name="박 주형" userId="63a1ff503651cd9e" providerId="LiveId" clId="{7D46D64A-3473-4EA8-8300-0A05F2FC5501}" dt="2021-11-30T07:11:35.103" v="137"/>
          <ac:spMkLst>
            <pc:docMk/>
            <pc:sldMk cId="3816463101" sldId="262"/>
            <ac:spMk id="3" creationId="{00000000-0000-0000-0000-000000000000}"/>
          </ac:spMkLst>
        </pc:spChg>
        <pc:spChg chg="add del mod">
          <ac:chgData name="박 주형" userId="63a1ff503651cd9e" providerId="LiveId" clId="{7D46D64A-3473-4EA8-8300-0A05F2FC5501}" dt="2021-11-30T07:11:40.721" v="140" actId="478"/>
          <ac:spMkLst>
            <pc:docMk/>
            <pc:sldMk cId="3816463101" sldId="262"/>
            <ac:spMk id="4" creationId="{A09E183B-622A-4F17-BB7F-166741D52FEA}"/>
          </ac:spMkLst>
        </pc:spChg>
        <pc:spChg chg="mod">
          <ac:chgData name="박 주형" userId="63a1ff503651cd9e" providerId="LiveId" clId="{7D46D64A-3473-4EA8-8300-0A05F2FC5501}" dt="2021-12-05T07:12:12.403" v="6027" actId="20577"/>
          <ac:spMkLst>
            <pc:docMk/>
            <pc:sldMk cId="3816463101" sldId="262"/>
            <ac:spMk id="7" creationId="{B74B75D5-61C1-494D-A75B-AE43EF24FFEF}"/>
          </ac:spMkLst>
        </pc:spChg>
        <pc:spChg chg="del">
          <ac:chgData name="박 주형" userId="63a1ff503651cd9e" providerId="LiveId" clId="{7D46D64A-3473-4EA8-8300-0A05F2FC5501}" dt="2021-11-30T07:11:38.865" v="139" actId="478"/>
          <ac:spMkLst>
            <pc:docMk/>
            <pc:sldMk cId="3816463101" sldId="262"/>
            <ac:spMk id="9" creationId="{D87A09C4-3298-40D1-945F-1464AE5FA72E}"/>
          </ac:spMkLst>
        </pc:spChg>
        <pc:picChg chg="del">
          <ac:chgData name="박 주형" userId="63a1ff503651cd9e" providerId="LiveId" clId="{7D46D64A-3473-4EA8-8300-0A05F2FC5501}" dt="2021-11-30T07:11:37.273" v="138" actId="478"/>
          <ac:picMkLst>
            <pc:docMk/>
            <pc:sldMk cId="3816463101" sldId="262"/>
            <ac:picMk id="8" creationId="{7775327B-3F47-4793-BF2F-5687E4201E77}"/>
          </ac:picMkLst>
        </pc:picChg>
      </pc:sldChg>
      <pc:sldChg chg="addSp delSp modSp mod">
        <pc:chgData name="박 주형" userId="63a1ff503651cd9e" providerId="LiveId" clId="{7D46D64A-3473-4EA8-8300-0A05F2FC5501}" dt="2021-12-01T10:08:36.220" v="4342"/>
        <pc:sldMkLst>
          <pc:docMk/>
          <pc:sldMk cId="3021121719" sldId="263"/>
        </pc:sldMkLst>
        <pc:spChg chg="mod">
          <ac:chgData name="박 주형" userId="63a1ff503651cd9e" providerId="LiveId" clId="{7D46D64A-3473-4EA8-8300-0A05F2FC5501}" dt="2021-12-01T10:08:36.220" v="4342"/>
          <ac:spMkLst>
            <pc:docMk/>
            <pc:sldMk cId="3021121719" sldId="263"/>
            <ac:spMk id="3" creationId="{00000000-0000-0000-0000-000000000000}"/>
          </ac:spMkLst>
        </pc:spChg>
        <pc:spChg chg="add del mod">
          <ac:chgData name="박 주형" userId="63a1ff503651cd9e" providerId="LiveId" clId="{7D46D64A-3473-4EA8-8300-0A05F2FC5501}" dt="2021-11-30T07:16:22.303" v="748" actId="478"/>
          <ac:spMkLst>
            <pc:docMk/>
            <pc:sldMk cId="3021121719" sldId="263"/>
            <ac:spMk id="4" creationId="{3BCB9FE4-D842-4A87-B035-94FF66546E02}"/>
          </ac:spMkLst>
        </pc:spChg>
        <pc:spChg chg="del mod">
          <ac:chgData name="박 주형" userId="63a1ff503651cd9e" providerId="LiveId" clId="{7D46D64A-3473-4EA8-8300-0A05F2FC5501}" dt="2021-11-30T07:27:23.601" v="1489" actId="478"/>
          <ac:spMkLst>
            <pc:docMk/>
            <pc:sldMk cId="3021121719" sldId="263"/>
            <ac:spMk id="7" creationId="{1C3C1C54-23DD-4B6F-B438-84FB63A2CDD3}"/>
          </ac:spMkLst>
        </pc:spChg>
        <pc:spChg chg="del">
          <ac:chgData name="박 주형" userId="63a1ff503651cd9e" providerId="LiveId" clId="{7D46D64A-3473-4EA8-8300-0A05F2FC5501}" dt="2021-11-30T07:16:11.861" v="747" actId="478"/>
          <ac:spMkLst>
            <pc:docMk/>
            <pc:sldMk cId="3021121719" sldId="263"/>
            <ac:spMk id="10" creationId="{2D46F883-029B-422B-8007-5D348867E4A4}"/>
          </ac:spMkLst>
        </pc:spChg>
        <pc:spChg chg="add del mod">
          <ac:chgData name="박 주형" userId="63a1ff503651cd9e" providerId="LiveId" clId="{7D46D64A-3473-4EA8-8300-0A05F2FC5501}" dt="2021-11-30T07:27:25.639" v="1491" actId="478"/>
          <ac:spMkLst>
            <pc:docMk/>
            <pc:sldMk cId="3021121719" sldId="263"/>
            <ac:spMk id="23" creationId="{BA4FE638-92CE-4132-9242-8341C07FB5D9}"/>
          </ac:spMkLst>
        </pc:spChg>
        <pc:picChg chg="add del mod">
          <ac:chgData name="박 주형" userId="63a1ff503651cd9e" providerId="LiveId" clId="{7D46D64A-3473-4EA8-8300-0A05F2FC5501}" dt="2021-11-30T07:19:51.729" v="763" actId="478"/>
          <ac:picMkLst>
            <pc:docMk/>
            <pc:sldMk cId="3021121719" sldId="263"/>
            <ac:picMk id="6" creationId="{C0FE4002-BDFE-4174-81F5-0659EAC60B90}"/>
          </ac:picMkLst>
        </pc:picChg>
        <pc:picChg chg="del">
          <ac:chgData name="박 주형" userId="63a1ff503651cd9e" providerId="LiveId" clId="{7D46D64A-3473-4EA8-8300-0A05F2FC5501}" dt="2021-11-30T07:16:10.928" v="746" actId="478"/>
          <ac:picMkLst>
            <pc:docMk/>
            <pc:sldMk cId="3021121719" sldId="263"/>
            <ac:picMk id="8" creationId="{5C75987A-3E22-43F2-8670-06FCF9DE466C}"/>
          </ac:picMkLst>
        </pc:picChg>
        <pc:picChg chg="add del mod">
          <ac:chgData name="박 주형" userId="63a1ff503651cd9e" providerId="LiveId" clId="{7D46D64A-3473-4EA8-8300-0A05F2FC5501}" dt="2021-11-30T07:19:34.152" v="759" actId="478"/>
          <ac:picMkLst>
            <pc:docMk/>
            <pc:sldMk cId="3021121719" sldId="263"/>
            <ac:picMk id="11" creationId="{86384518-FA7E-4A5D-86F4-F277DA831688}"/>
          </ac:picMkLst>
        </pc:picChg>
        <pc:picChg chg="add del mod">
          <ac:chgData name="박 주형" userId="63a1ff503651cd9e" providerId="LiveId" clId="{7D46D64A-3473-4EA8-8300-0A05F2FC5501}" dt="2021-11-30T07:22:04.215" v="778" actId="478"/>
          <ac:picMkLst>
            <pc:docMk/>
            <pc:sldMk cId="3021121719" sldId="263"/>
            <ac:picMk id="13" creationId="{518FFA1F-EC47-4FB2-BA68-D8F706C177F1}"/>
          </ac:picMkLst>
        </pc:picChg>
        <pc:picChg chg="add mod">
          <ac:chgData name="박 주형" userId="63a1ff503651cd9e" providerId="LiveId" clId="{7D46D64A-3473-4EA8-8300-0A05F2FC5501}" dt="2021-11-30T07:36:08.115" v="1620" actId="14100"/>
          <ac:picMkLst>
            <pc:docMk/>
            <pc:sldMk cId="3021121719" sldId="263"/>
            <ac:picMk id="15" creationId="{AA5B4994-23D7-4FF1-AEEE-4A52BFEF529E}"/>
          </ac:picMkLst>
        </pc:picChg>
        <pc:picChg chg="add mod">
          <ac:chgData name="박 주형" userId="63a1ff503651cd9e" providerId="LiveId" clId="{7D46D64A-3473-4EA8-8300-0A05F2FC5501}" dt="2021-11-30T07:27:39.139" v="1499" actId="14100"/>
          <ac:picMkLst>
            <pc:docMk/>
            <pc:sldMk cId="3021121719" sldId="263"/>
            <ac:picMk id="17" creationId="{875AE4E1-EFB7-47BC-9C3C-534320D9FB01}"/>
          </ac:picMkLst>
        </pc:picChg>
        <pc:picChg chg="add del mod">
          <ac:chgData name="박 주형" userId="63a1ff503651cd9e" providerId="LiveId" clId="{7D46D64A-3473-4EA8-8300-0A05F2FC5501}" dt="2021-11-30T07:35:55.121" v="1614" actId="478"/>
          <ac:picMkLst>
            <pc:docMk/>
            <pc:sldMk cId="3021121719" sldId="263"/>
            <ac:picMk id="19" creationId="{26D275C5-04BD-41FF-AD31-973DBF89958F}"/>
          </ac:picMkLst>
        </pc:picChg>
        <pc:picChg chg="add mod">
          <ac:chgData name="박 주형" userId="63a1ff503651cd9e" providerId="LiveId" clId="{7D46D64A-3473-4EA8-8300-0A05F2FC5501}" dt="2021-11-30T07:36:14.787" v="1624" actId="1076"/>
          <ac:picMkLst>
            <pc:docMk/>
            <pc:sldMk cId="3021121719" sldId="263"/>
            <ac:picMk id="21" creationId="{326905C3-1317-4C72-BEA6-3951E1B562AC}"/>
          </ac:picMkLst>
        </pc:picChg>
        <pc:picChg chg="add mod">
          <ac:chgData name="박 주형" userId="63a1ff503651cd9e" providerId="LiveId" clId="{7D46D64A-3473-4EA8-8300-0A05F2FC5501}" dt="2021-11-30T07:36:21.508" v="1627" actId="14100"/>
          <ac:picMkLst>
            <pc:docMk/>
            <pc:sldMk cId="3021121719" sldId="263"/>
            <ac:picMk id="25" creationId="{70B037C9-9E26-422B-95FA-A4F185F6A795}"/>
          </ac:picMkLst>
        </pc:picChg>
      </pc:sldChg>
      <pc:sldChg chg="del">
        <pc:chgData name="박 주형" userId="63a1ff503651cd9e" providerId="LiveId" clId="{7D46D64A-3473-4EA8-8300-0A05F2FC5501}" dt="2021-11-30T08:06:14.223" v="3265" actId="47"/>
        <pc:sldMkLst>
          <pc:docMk/>
          <pc:sldMk cId="941897392" sldId="264"/>
        </pc:sldMkLst>
      </pc:sldChg>
      <pc:sldChg chg="del">
        <pc:chgData name="박 주형" userId="63a1ff503651cd9e" providerId="LiveId" clId="{7D46D64A-3473-4EA8-8300-0A05F2FC5501}" dt="2021-11-30T08:06:13.763" v="3264" actId="47"/>
        <pc:sldMkLst>
          <pc:docMk/>
          <pc:sldMk cId="858728112" sldId="265"/>
        </pc:sldMkLst>
      </pc:sldChg>
      <pc:sldChg chg="del">
        <pc:chgData name="박 주형" userId="63a1ff503651cd9e" providerId="LiveId" clId="{7D46D64A-3473-4EA8-8300-0A05F2FC5501}" dt="2021-11-30T08:06:13.313" v="3263" actId="47"/>
        <pc:sldMkLst>
          <pc:docMk/>
          <pc:sldMk cId="2807520861" sldId="266"/>
        </pc:sldMkLst>
      </pc:sldChg>
      <pc:sldChg chg="del">
        <pc:chgData name="박 주형" userId="63a1ff503651cd9e" providerId="LiveId" clId="{7D46D64A-3473-4EA8-8300-0A05F2FC5501}" dt="2021-11-30T08:06:12.727" v="3262" actId="47"/>
        <pc:sldMkLst>
          <pc:docMk/>
          <pc:sldMk cId="1257716700" sldId="267"/>
        </pc:sldMkLst>
      </pc:sldChg>
      <pc:sldChg chg="del">
        <pc:chgData name="박 주형" userId="63a1ff503651cd9e" providerId="LiveId" clId="{7D46D64A-3473-4EA8-8300-0A05F2FC5501}" dt="2021-11-30T08:06:12.073" v="3261" actId="47"/>
        <pc:sldMkLst>
          <pc:docMk/>
          <pc:sldMk cId="3607615208" sldId="268"/>
        </pc:sldMkLst>
      </pc:sldChg>
      <pc:sldChg chg="delSp modSp add mod ord">
        <pc:chgData name="박 주형" userId="63a1ff503651cd9e" providerId="LiveId" clId="{7D46D64A-3473-4EA8-8300-0A05F2FC5501}" dt="2021-12-01T10:08:29.875" v="4325"/>
        <pc:sldMkLst>
          <pc:docMk/>
          <pc:sldMk cId="1304487174" sldId="269"/>
        </pc:sldMkLst>
        <pc:spChg chg="mod">
          <ac:chgData name="박 주형" userId="63a1ff503651cd9e" providerId="LiveId" clId="{7D46D64A-3473-4EA8-8300-0A05F2FC5501}" dt="2021-12-01T10:08:29.875" v="4325"/>
          <ac:spMkLst>
            <pc:docMk/>
            <pc:sldMk cId="1304487174" sldId="269"/>
            <ac:spMk id="3" creationId="{00000000-0000-0000-0000-000000000000}"/>
          </ac:spMkLst>
        </pc:spChg>
        <pc:spChg chg="mod">
          <ac:chgData name="박 주형" userId="63a1ff503651cd9e" providerId="LiveId" clId="{7D46D64A-3473-4EA8-8300-0A05F2FC5501}" dt="2021-11-30T07:37:52.175" v="1801" actId="20577"/>
          <ac:spMkLst>
            <pc:docMk/>
            <pc:sldMk cId="1304487174" sldId="269"/>
            <ac:spMk id="7" creationId="{1C3C1C54-23DD-4B6F-B438-84FB63A2CDD3}"/>
          </ac:spMkLst>
        </pc:spChg>
        <pc:picChg chg="del">
          <ac:chgData name="박 주형" userId="63a1ff503651cd9e" providerId="LiveId" clId="{7D46D64A-3473-4EA8-8300-0A05F2FC5501}" dt="2021-11-30T07:27:55.432" v="1506" actId="478"/>
          <ac:picMkLst>
            <pc:docMk/>
            <pc:sldMk cId="1304487174" sldId="269"/>
            <ac:picMk id="15" creationId="{AA5B4994-23D7-4FF1-AEEE-4A52BFEF529E}"/>
          </ac:picMkLst>
        </pc:picChg>
        <pc:picChg chg="del">
          <ac:chgData name="박 주형" userId="63a1ff503651cd9e" providerId="LiveId" clId="{7D46D64A-3473-4EA8-8300-0A05F2FC5501}" dt="2021-11-30T07:27:56.351" v="1508" actId="478"/>
          <ac:picMkLst>
            <pc:docMk/>
            <pc:sldMk cId="1304487174" sldId="269"/>
            <ac:picMk id="17" creationId="{875AE4E1-EFB7-47BC-9C3C-534320D9FB01}"/>
          </ac:picMkLst>
        </pc:picChg>
        <pc:picChg chg="del">
          <ac:chgData name="박 주형" userId="63a1ff503651cd9e" providerId="LiveId" clId="{7D46D64A-3473-4EA8-8300-0A05F2FC5501}" dt="2021-11-30T07:27:55.907" v="1507" actId="478"/>
          <ac:picMkLst>
            <pc:docMk/>
            <pc:sldMk cId="1304487174" sldId="269"/>
            <ac:picMk id="19" creationId="{26D275C5-04BD-41FF-AD31-973DBF89958F}"/>
          </ac:picMkLst>
        </pc:picChg>
        <pc:picChg chg="del">
          <ac:chgData name="박 주형" userId="63a1ff503651cd9e" providerId="LiveId" clId="{7D46D64A-3473-4EA8-8300-0A05F2FC5501}" dt="2021-11-30T07:27:56.747" v="1509" actId="478"/>
          <ac:picMkLst>
            <pc:docMk/>
            <pc:sldMk cId="1304487174" sldId="269"/>
            <ac:picMk id="21" creationId="{326905C3-1317-4C72-BEA6-3951E1B562AC}"/>
          </ac:picMkLst>
        </pc:picChg>
      </pc:sldChg>
      <pc:sldChg chg="addSp delSp modSp add mod">
        <pc:chgData name="박 주형" userId="63a1ff503651cd9e" providerId="LiveId" clId="{7D46D64A-3473-4EA8-8300-0A05F2FC5501}" dt="2021-12-01T10:08:13.001" v="4290"/>
        <pc:sldMkLst>
          <pc:docMk/>
          <pc:sldMk cId="3275400120" sldId="270"/>
        </pc:sldMkLst>
        <pc:spChg chg="mod">
          <ac:chgData name="박 주형" userId="63a1ff503651cd9e" providerId="LiveId" clId="{7D46D64A-3473-4EA8-8300-0A05F2FC5501}" dt="2021-12-01T10:08:13.001" v="4290"/>
          <ac:spMkLst>
            <pc:docMk/>
            <pc:sldMk cId="3275400120" sldId="270"/>
            <ac:spMk id="3" creationId="{00000000-0000-0000-0000-000000000000}"/>
          </ac:spMkLst>
        </pc:spChg>
        <pc:spChg chg="del mod">
          <ac:chgData name="박 주형" userId="63a1ff503651cd9e" providerId="LiveId" clId="{7D46D64A-3473-4EA8-8300-0A05F2FC5501}" dt="2021-11-30T07:43:33.868" v="2382" actId="478"/>
          <ac:spMkLst>
            <pc:docMk/>
            <pc:sldMk cId="3275400120" sldId="270"/>
            <ac:spMk id="7" creationId="{1C3C1C54-23DD-4B6F-B438-84FB63A2CDD3}"/>
          </ac:spMkLst>
        </pc:spChg>
        <pc:spChg chg="add mod">
          <ac:chgData name="박 주형" userId="63a1ff503651cd9e" providerId="LiveId" clId="{7D46D64A-3473-4EA8-8300-0A05F2FC5501}" dt="2021-11-30T07:49:26.337" v="2543" actId="14100"/>
          <ac:spMkLst>
            <pc:docMk/>
            <pc:sldMk cId="3275400120" sldId="270"/>
            <ac:spMk id="17" creationId="{CA66A7CB-2951-4DD8-882C-7E04BC4FF591}"/>
          </ac:spMkLst>
        </pc:spChg>
        <pc:spChg chg="add del mod">
          <ac:chgData name="박 주형" userId="63a1ff503651cd9e" providerId="LiveId" clId="{7D46D64A-3473-4EA8-8300-0A05F2FC5501}" dt="2021-11-30T07:43:35.790" v="2383" actId="478"/>
          <ac:spMkLst>
            <pc:docMk/>
            <pc:sldMk cId="3275400120" sldId="270"/>
            <ac:spMk id="21" creationId="{330FA17B-CA70-432E-A81F-A43757A9AE53}"/>
          </ac:spMkLst>
        </pc:spChg>
        <pc:spChg chg="add mod">
          <ac:chgData name="박 주형" userId="63a1ff503651cd9e" providerId="LiveId" clId="{7D46D64A-3473-4EA8-8300-0A05F2FC5501}" dt="2021-11-30T07:52:26.522" v="3011" actId="20577"/>
          <ac:spMkLst>
            <pc:docMk/>
            <pc:sldMk cId="3275400120" sldId="270"/>
            <ac:spMk id="24" creationId="{5D26CA38-593D-46E9-8FF4-6527309BEAD6}"/>
          </ac:spMkLst>
        </pc:spChg>
        <pc:picChg chg="add del mod">
          <ac:chgData name="박 주형" userId="63a1ff503651cd9e" providerId="LiveId" clId="{7D46D64A-3473-4EA8-8300-0A05F2FC5501}" dt="2021-11-30T07:37:01.920" v="1632" actId="478"/>
          <ac:picMkLst>
            <pc:docMk/>
            <pc:sldMk cId="3275400120" sldId="270"/>
            <ac:picMk id="4" creationId="{6DB5187F-F257-45DC-BB7B-7D3BC3394EE3}"/>
          </ac:picMkLst>
        </pc:picChg>
        <pc:picChg chg="add del mod">
          <ac:chgData name="박 주형" userId="63a1ff503651cd9e" providerId="LiveId" clId="{7D46D64A-3473-4EA8-8300-0A05F2FC5501}" dt="2021-11-30T07:43:31.172" v="2380" actId="478"/>
          <ac:picMkLst>
            <pc:docMk/>
            <pc:sldMk cId="3275400120" sldId="270"/>
            <ac:picMk id="5" creationId="{F57BBABF-2BC4-4299-B56D-8EEE89BCC79E}"/>
          </ac:picMkLst>
        </pc:picChg>
        <pc:picChg chg="add del mod">
          <ac:chgData name="박 주형" userId="63a1ff503651cd9e" providerId="LiveId" clId="{7D46D64A-3473-4EA8-8300-0A05F2FC5501}" dt="2021-11-30T07:43:30.820" v="2379" actId="478"/>
          <ac:picMkLst>
            <pc:docMk/>
            <pc:sldMk cId="3275400120" sldId="270"/>
            <ac:picMk id="8" creationId="{6FB64FBA-2CBD-475A-976D-F39AAC9F6AD2}"/>
          </ac:picMkLst>
        </pc:picChg>
        <pc:picChg chg="add del mod">
          <ac:chgData name="박 주형" userId="63a1ff503651cd9e" providerId="LiveId" clId="{7D46D64A-3473-4EA8-8300-0A05F2FC5501}" dt="2021-11-30T07:43:30.470" v="2378" actId="478"/>
          <ac:picMkLst>
            <pc:docMk/>
            <pc:sldMk cId="3275400120" sldId="270"/>
            <ac:picMk id="10" creationId="{2F90E9BF-F784-47ED-87FC-5F1322B063FF}"/>
          </ac:picMkLst>
        </pc:picChg>
        <pc:picChg chg="add del mod">
          <ac:chgData name="박 주형" userId="63a1ff503651cd9e" providerId="LiveId" clId="{7D46D64A-3473-4EA8-8300-0A05F2FC5501}" dt="2021-11-30T07:43:29.421" v="2376" actId="478"/>
          <ac:picMkLst>
            <pc:docMk/>
            <pc:sldMk cId="3275400120" sldId="270"/>
            <ac:picMk id="12" creationId="{1AF3D8D1-7E40-41D6-9601-29CA2EB5F205}"/>
          </ac:picMkLst>
        </pc:picChg>
        <pc:picChg chg="add del mod">
          <ac:chgData name="박 주형" userId="63a1ff503651cd9e" providerId="LiveId" clId="{7D46D64A-3473-4EA8-8300-0A05F2FC5501}" dt="2021-11-30T07:43:30.143" v="2377" actId="478"/>
          <ac:picMkLst>
            <pc:docMk/>
            <pc:sldMk cId="3275400120" sldId="270"/>
            <ac:picMk id="14" creationId="{2F07E081-65FA-4309-B8EE-7B833F6E219B}"/>
          </ac:picMkLst>
        </pc:picChg>
        <pc:picChg chg="add del mod">
          <ac:chgData name="박 주형" userId="63a1ff503651cd9e" providerId="LiveId" clId="{7D46D64A-3473-4EA8-8300-0A05F2FC5501}" dt="2021-11-30T07:43:37.638" v="2385" actId="478"/>
          <ac:picMkLst>
            <pc:docMk/>
            <pc:sldMk cId="3275400120" sldId="270"/>
            <ac:picMk id="16" creationId="{DB06B39F-A71D-41D4-BF7C-47282D91C81E}"/>
          </ac:picMkLst>
        </pc:picChg>
        <pc:picChg chg="add mod">
          <ac:chgData name="박 주형" userId="63a1ff503651cd9e" providerId="LiveId" clId="{7D46D64A-3473-4EA8-8300-0A05F2FC5501}" dt="2021-11-30T07:45:47.819" v="2539" actId="1076"/>
          <ac:picMkLst>
            <pc:docMk/>
            <pc:sldMk cId="3275400120" sldId="270"/>
            <ac:picMk id="19" creationId="{DE2B90B0-C8B8-464A-AA41-619242A7BBC8}"/>
          </ac:picMkLst>
        </pc:picChg>
        <pc:picChg chg="add mod">
          <ac:chgData name="박 주형" userId="63a1ff503651cd9e" providerId="LiveId" clId="{7D46D64A-3473-4EA8-8300-0A05F2FC5501}" dt="2021-11-30T07:45:47.819" v="2539" actId="1076"/>
          <ac:picMkLst>
            <pc:docMk/>
            <pc:sldMk cId="3275400120" sldId="270"/>
            <ac:picMk id="23" creationId="{926C6336-9AB6-47F3-BDB7-DF8AA9CDA0AA}"/>
          </ac:picMkLst>
        </pc:picChg>
      </pc:sldChg>
      <pc:sldChg chg="delSp modSp add mod ord">
        <pc:chgData name="박 주형" userId="63a1ff503651cd9e" providerId="LiveId" clId="{7D46D64A-3473-4EA8-8300-0A05F2FC5501}" dt="2021-12-01T10:08:18.035" v="4307"/>
        <pc:sldMkLst>
          <pc:docMk/>
          <pc:sldMk cId="1897341699" sldId="271"/>
        </pc:sldMkLst>
        <pc:spChg chg="mod">
          <ac:chgData name="박 주형" userId="63a1ff503651cd9e" providerId="LiveId" clId="{7D46D64A-3473-4EA8-8300-0A05F2FC5501}" dt="2021-12-01T10:08:18.035" v="4307"/>
          <ac:spMkLst>
            <pc:docMk/>
            <pc:sldMk cId="1897341699" sldId="271"/>
            <ac:spMk id="3" creationId="{00000000-0000-0000-0000-000000000000}"/>
          </ac:spMkLst>
        </pc:spChg>
        <pc:spChg chg="mod">
          <ac:chgData name="박 주형" userId="63a1ff503651cd9e" providerId="LiveId" clId="{7D46D64A-3473-4EA8-8300-0A05F2FC5501}" dt="2021-11-30T07:42:21.681" v="2363" actId="1076"/>
          <ac:spMkLst>
            <pc:docMk/>
            <pc:sldMk cId="1897341699" sldId="271"/>
            <ac:spMk id="7" creationId="{1C3C1C54-23DD-4B6F-B438-84FB63A2CDD3}"/>
          </ac:spMkLst>
        </pc:spChg>
        <pc:spChg chg="mod">
          <ac:chgData name="박 주형" userId="63a1ff503651cd9e" providerId="LiveId" clId="{7D46D64A-3473-4EA8-8300-0A05F2FC5501}" dt="2021-11-30T07:42:40.586" v="2371" actId="255"/>
          <ac:spMkLst>
            <pc:docMk/>
            <pc:sldMk cId="1897341699" sldId="271"/>
            <ac:spMk id="17" creationId="{CA66A7CB-2951-4DD8-882C-7E04BC4FF591}"/>
          </ac:spMkLst>
        </pc:spChg>
        <pc:picChg chg="mod">
          <ac:chgData name="박 주형" userId="63a1ff503651cd9e" providerId="LiveId" clId="{7D46D64A-3473-4EA8-8300-0A05F2FC5501}" dt="2021-11-30T07:42:23.034" v="2364" actId="1076"/>
          <ac:picMkLst>
            <pc:docMk/>
            <pc:sldMk cId="1897341699" sldId="271"/>
            <ac:picMk id="5" creationId="{F57BBABF-2BC4-4299-B56D-8EEE89BCC79E}"/>
          </ac:picMkLst>
        </pc:picChg>
        <pc:picChg chg="mod">
          <ac:chgData name="박 주형" userId="63a1ff503651cd9e" providerId="LiveId" clId="{7D46D64A-3473-4EA8-8300-0A05F2FC5501}" dt="2021-11-30T07:42:24.154" v="2365" actId="1076"/>
          <ac:picMkLst>
            <pc:docMk/>
            <pc:sldMk cId="1897341699" sldId="271"/>
            <ac:picMk id="8" creationId="{6FB64FBA-2CBD-475A-976D-F39AAC9F6AD2}"/>
          </ac:picMkLst>
        </pc:picChg>
        <pc:picChg chg="mod">
          <ac:chgData name="박 주형" userId="63a1ff503651cd9e" providerId="LiveId" clId="{7D46D64A-3473-4EA8-8300-0A05F2FC5501}" dt="2021-11-30T07:42:26.206" v="2366" actId="1076"/>
          <ac:picMkLst>
            <pc:docMk/>
            <pc:sldMk cId="1897341699" sldId="271"/>
            <ac:picMk id="10" creationId="{2F90E9BF-F784-47ED-87FC-5F1322B063FF}"/>
          </ac:picMkLst>
        </pc:picChg>
        <pc:picChg chg="mod">
          <ac:chgData name="박 주형" userId="63a1ff503651cd9e" providerId="LiveId" clId="{7D46D64A-3473-4EA8-8300-0A05F2FC5501}" dt="2021-11-30T07:42:27.971" v="2367" actId="1076"/>
          <ac:picMkLst>
            <pc:docMk/>
            <pc:sldMk cId="1897341699" sldId="271"/>
            <ac:picMk id="12" creationId="{1AF3D8D1-7E40-41D6-9601-29CA2EB5F205}"/>
          </ac:picMkLst>
        </pc:picChg>
        <pc:picChg chg="mod">
          <ac:chgData name="박 주형" userId="63a1ff503651cd9e" providerId="LiveId" clId="{7D46D64A-3473-4EA8-8300-0A05F2FC5501}" dt="2021-11-30T07:42:30.394" v="2368" actId="1076"/>
          <ac:picMkLst>
            <pc:docMk/>
            <pc:sldMk cId="1897341699" sldId="271"/>
            <ac:picMk id="14" creationId="{2F07E081-65FA-4309-B8EE-7B833F6E219B}"/>
          </ac:picMkLst>
        </pc:picChg>
        <pc:picChg chg="del">
          <ac:chgData name="박 주형" userId="63a1ff503651cd9e" providerId="LiveId" clId="{7D46D64A-3473-4EA8-8300-0A05F2FC5501}" dt="2021-11-30T07:42:14.132" v="2360" actId="478"/>
          <ac:picMkLst>
            <pc:docMk/>
            <pc:sldMk cId="1897341699" sldId="271"/>
            <ac:picMk id="16" creationId="{DB06B39F-A71D-41D4-BF7C-47282D91C81E}"/>
          </ac:picMkLst>
        </pc:picChg>
      </pc:sldChg>
      <pc:sldChg chg="addSp delSp modSp add mod ord">
        <pc:chgData name="박 주형" userId="63a1ff503651cd9e" providerId="LiveId" clId="{7D46D64A-3473-4EA8-8300-0A05F2FC5501}" dt="2021-12-01T10:08:04.189" v="4271"/>
        <pc:sldMkLst>
          <pc:docMk/>
          <pc:sldMk cId="885984028" sldId="272"/>
        </pc:sldMkLst>
        <pc:spChg chg="mod">
          <ac:chgData name="박 주형" userId="63a1ff503651cd9e" providerId="LiveId" clId="{7D46D64A-3473-4EA8-8300-0A05F2FC5501}" dt="2021-12-01T10:08:04.189" v="4271"/>
          <ac:spMkLst>
            <pc:docMk/>
            <pc:sldMk cId="885984028" sldId="272"/>
            <ac:spMk id="3" creationId="{00000000-0000-0000-0000-000000000000}"/>
          </ac:spMkLst>
        </pc:spChg>
        <pc:spChg chg="add mod">
          <ac:chgData name="박 주형" userId="63a1ff503651cd9e" providerId="LiveId" clId="{7D46D64A-3473-4EA8-8300-0A05F2FC5501}" dt="2021-11-30T08:04:22.463" v="3259" actId="1076"/>
          <ac:spMkLst>
            <pc:docMk/>
            <pc:sldMk cId="885984028" sldId="272"/>
            <ac:spMk id="9" creationId="{110ADC0D-D55A-4810-9A98-A0AF68DACBDA}"/>
          </ac:spMkLst>
        </pc:spChg>
        <pc:spChg chg="add mod">
          <ac:chgData name="박 주형" userId="63a1ff503651cd9e" providerId="LiveId" clId="{7D46D64A-3473-4EA8-8300-0A05F2FC5501}" dt="2021-11-30T08:04:22.463" v="3259" actId="1076"/>
          <ac:spMkLst>
            <pc:docMk/>
            <pc:sldMk cId="885984028" sldId="272"/>
            <ac:spMk id="10" creationId="{7CA5B217-5B8C-48AF-88C0-0CFE9161048C}"/>
          </ac:spMkLst>
        </pc:spChg>
        <pc:spChg chg="mod">
          <ac:chgData name="박 주형" userId="63a1ff503651cd9e" providerId="LiveId" clId="{7D46D64A-3473-4EA8-8300-0A05F2FC5501}" dt="2021-12-01T06:41:03.836" v="3266" actId="1076"/>
          <ac:spMkLst>
            <pc:docMk/>
            <pc:sldMk cId="885984028" sldId="272"/>
            <ac:spMk id="17" creationId="{CA66A7CB-2951-4DD8-882C-7E04BC4FF591}"/>
          </ac:spMkLst>
        </pc:spChg>
        <pc:spChg chg="del">
          <ac:chgData name="박 주형" userId="63a1ff503651cd9e" providerId="LiveId" clId="{7D46D64A-3473-4EA8-8300-0A05F2FC5501}" dt="2021-11-30T08:04:14.196" v="3258" actId="478"/>
          <ac:spMkLst>
            <pc:docMk/>
            <pc:sldMk cId="885984028" sldId="272"/>
            <ac:spMk id="24" creationId="{5D26CA38-593D-46E9-8FF4-6527309BEAD6}"/>
          </ac:spMkLst>
        </pc:spChg>
        <pc:picChg chg="add mod">
          <ac:chgData name="박 주형" userId="63a1ff503651cd9e" providerId="LiveId" clId="{7D46D64A-3473-4EA8-8300-0A05F2FC5501}" dt="2021-11-30T08:04:22.463" v="3259" actId="1076"/>
          <ac:picMkLst>
            <pc:docMk/>
            <pc:sldMk cId="885984028" sldId="272"/>
            <ac:picMk id="4" creationId="{7CD53942-51A0-44DF-BA7C-D1753963319F}"/>
          </ac:picMkLst>
        </pc:picChg>
        <pc:picChg chg="add mod">
          <ac:chgData name="박 주형" userId="63a1ff503651cd9e" providerId="LiveId" clId="{7D46D64A-3473-4EA8-8300-0A05F2FC5501}" dt="2021-11-30T08:04:22.463" v="3259" actId="1076"/>
          <ac:picMkLst>
            <pc:docMk/>
            <pc:sldMk cId="885984028" sldId="272"/>
            <ac:picMk id="6" creationId="{CF6B63F8-8348-40A0-9582-A205F3220839}"/>
          </ac:picMkLst>
        </pc:picChg>
        <pc:picChg chg="add mod">
          <ac:chgData name="박 주형" userId="63a1ff503651cd9e" providerId="LiveId" clId="{7D46D64A-3473-4EA8-8300-0A05F2FC5501}" dt="2021-11-30T08:04:22.463" v="3259" actId="1076"/>
          <ac:picMkLst>
            <pc:docMk/>
            <pc:sldMk cId="885984028" sldId="272"/>
            <ac:picMk id="8" creationId="{A3F82DF1-CED3-4714-9AD7-77FD7556B9EE}"/>
          </ac:picMkLst>
        </pc:picChg>
        <pc:picChg chg="add mod">
          <ac:chgData name="박 주형" userId="63a1ff503651cd9e" providerId="LiveId" clId="{7D46D64A-3473-4EA8-8300-0A05F2FC5501}" dt="2021-11-30T08:04:22.463" v="3259" actId="1076"/>
          <ac:picMkLst>
            <pc:docMk/>
            <pc:sldMk cId="885984028" sldId="272"/>
            <ac:picMk id="12" creationId="{4141FDD8-8E3D-4819-AC05-22AAC8355345}"/>
          </ac:picMkLst>
        </pc:picChg>
        <pc:picChg chg="del">
          <ac:chgData name="박 주형" userId="63a1ff503651cd9e" providerId="LiveId" clId="{7D46D64A-3473-4EA8-8300-0A05F2FC5501}" dt="2021-11-30T07:52:53.835" v="3015" actId="478"/>
          <ac:picMkLst>
            <pc:docMk/>
            <pc:sldMk cId="885984028" sldId="272"/>
            <ac:picMk id="19" creationId="{DE2B90B0-C8B8-464A-AA41-619242A7BBC8}"/>
          </ac:picMkLst>
        </pc:picChg>
        <pc:picChg chg="del">
          <ac:chgData name="박 주형" userId="63a1ff503651cd9e" providerId="LiveId" clId="{7D46D64A-3473-4EA8-8300-0A05F2FC5501}" dt="2021-11-30T07:52:54.087" v="3016" actId="478"/>
          <ac:picMkLst>
            <pc:docMk/>
            <pc:sldMk cId="885984028" sldId="272"/>
            <ac:picMk id="23" creationId="{926C6336-9AB6-47F3-BDB7-DF8AA9CDA0AA}"/>
          </ac:picMkLst>
        </pc:picChg>
      </pc:sldChg>
      <pc:sldChg chg="addSp delSp modSp add mod">
        <pc:chgData name="박 주형" userId="63a1ff503651cd9e" providerId="LiveId" clId="{7D46D64A-3473-4EA8-8300-0A05F2FC5501}" dt="2022-04-13T13:46:25.092" v="9742" actId="20577"/>
        <pc:sldMkLst>
          <pc:docMk/>
          <pc:sldMk cId="972183351" sldId="273"/>
        </pc:sldMkLst>
        <pc:spChg chg="mod">
          <ac:chgData name="박 주형" userId="63a1ff503651cd9e" providerId="LiveId" clId="{7D46D64A-3473-4EA8-8300-0A05F2FC5501}" dt="2022-04-13T13:46:25.092" v="9742" actId="20577"/>
          <ac:spMkLst>
            <pc:docMk/>
            <pc:sldMk cId="972183351" sldId="273"/>
            <ac:spMk id="3" creationId="{00000000-0000-0000-0000-000000000000}"/>
          </ac:spMkLst>
        </pc:spChg>
        <pc:spChg chg="add mod">
          <ac:chgData name="박 주형" userId="63a1ff503651cd9e" providerId="LiveId" clId="{7D46D64A-3473-4EA8-8300-0A05F2FC5501}" dt="2021-12-12T07:39:31.772" v="8285" actId="20577"/>
          <ac:spMkLst>
            <pc:docMk/>
            <pc:sldMk cId="972183351" sldId="273"/>
            <ac:spMk id="7" creationId="{620A2DF7-E9BC-49AF-ACE0-674A4A2C87B0}"/>
          </ac:spMkLst>
        </pc:spChg>
        <pc:spChg chg="del">
          <ac:chgData name="박 주형" userId="63a1ff503651cd9e" providerId="LiveId" clId="{7D46D64A-3473-4EA8-8300-0A05F2FC5501}" dt="2021-12-01T09:05:58.388" v="3570" actId="478"/>
          <ac:spMkLst>
            <pc:docMk/>
            <pc:sldMk cId="972183351" sldId="273"/>
            <ac:spMk id="9" creationId="{110ADC0D-D55A-4810-9A98-A0AF68DACBDA}"/>
          </ac:spMkLst>
        </pc:spChg>
        <pc:spChg chg="del">
          <ac:chgData name="박 주형" userId="63a1ff503651cd9e" providerId="LiveId" clId="{7D46D64A-3473-4EA8-8300-0A05F2FC5501}" dt="2021-12-01T09:05:59.406" v="3571" actId="478"/>
          <ac:spMkLst>
            <pc:docMk/>
            <pc:sldMk cId="972183351" sldId="273"/>
            <ac:spMk id="10" creationId="{7CA5B217-5B8C-48AF-88C0-0CFE9161048C}"/>
          </ac:spMkLst>
        </pc:spChg>
        <pc:spChg chg="mod">
          <ac:chgData name="박 주형" userId="63a1ff503651cd9e" providerId="LiveId" clId="{7D46D64A-3473-4EA8-8300-0A05F2FC5501}" dt="2021-12-01T09:08:11.652" v="3577" actId="20577"/>
          <ac:spMkLst>
            <pc:docMk/>
            <pc:sldMk cId="972183351" sldId="273"/>
            <ac:spMk id="17" creationId="{CA66A7CB-2951-4DD8-882C-7E04BC4FF591}"/>
          </ac:spMkLst>
        </pc:spChg>
        <pc:picChg chg="del">
          <ac:chgData name="박 주형" userId="63a1ff503651cd9e" providerId="LiveId" clId="{7D46D64A-3473-4EA8-8300-0A05F2FC5501}" dt="2021-12-01T09:05:54.634" v="3567" actId="478"/>
          <ac:picMkLst>
            <pc:docMk/>
            <pc:sldMk cId="972183351" sldId="273"/>
            <ac:picMk id="4" creationId="{7CD53942-51A0-44DF-BA7C-D1753963319F}"/>
          </ac:picMkLst>
        </pc:picChg>
        <pc:picChg chg="add mod">
          <ac:chgData name="박 주형" userId="63a1ff503651cd9e" providerId="LiveId" clId="{7D46D64A-3473-4EA8-8300-0A05F2FC5501}" dt="2021-12-12T07:37:42.814" v="8110" actId="14100"/>
          <ac:picMkLst>
            <pc:docMk/>
            <pc:sldMk cId="972183351" sldId="273"/>
            <ac:picMk id="5" creationId="{FDD2E2AF-9427-4501-8EBC-4C7F8D629A09}"/>
          </ac:picMkLst>
        </pc:picChg>
        <pc:picChg chg="del">
          <ac:chgData name="박 주형" userId="63a1ff503651cd9e" providerId="LiveId" clId="{7D46D64A-3473-4EA8-8300-0A05F2FC5501}" dt="2021-12-01T09:05:54.275" v="3566" actId="478"/>
          <ac:picMkLst>
            <pc:docMk/>
            <pc:sldMk cId="972183351" sldId="273"/>
            <ac:picMk id="6" creationId="{CF6B63F8-8348-40A0-9582-A205F3220839}"/>
          </ac:picMkLst>
        </pc:picChg>
        <pc:picChg chg="del">
          <ac:chgData name="박 주형" userId="63a1ff503651cd9e" providerId="LiveId" clId="{7D46D64A-3473-4EA8-8300-0A05F2FC5501}" dt="2021-12-01T09:05:55.642" v="3569" actId="478"/>
          <ac:picMkLst>
            <pc:docMk/>
            <pc:sldMk cId="972183351" sldId="273"/>
            <ac:picMk id="8" creationId="{A3F82DF1-CED3-4714-9AD7-77FD7556B9EE}"/>
          </ac:picMkLst>
        </pc:picChg>
        <pc:picChg chg="add mod">
          <ac:chgData name="박 주형" userId="63a1ff503651cd9e" providerId="LiveId" clId="{7D46D64A-3473-4EA8-8300-0A05F2FC5501}" dt="2021-12-12T07:37:45.025" v="8111" actId="14100"/>
          <ac:picMkLst>
            <pc:docMk/>
            <pc:sldMk cId="972183351" sldId="273"/>
            <ac:picMk id="11" creationId="{FE8BE8CE-8456-4737-8104-7F764C467FEA}"/>
          </ac:picMkLst>
        </pc:picChg>
        <pc:picChg chg="del">
          <ac:chgData name="박 주형" userId="63a1ff503651cd9e" providerId="LiveId" clId="{7D46D64A-3473-4EA8-8300-0A05F2FC5501}" dt="2021-12-01T09:05:55.010" v="3568" actId="478"/>
          <ac:picMkLst>
            <pc:docMk/>
            <pc:sldMk cId="972183351" sldId="273"/>
            <ac:picMk id="12" creationId="{4141FDD8-8E3D-4819-AC05-22AAC8355345}"/>
          </ac:picMkLst>
        </pc:picChg>
        <pc:picChg chg="add mod">
          <ac:chgData name="박 주형" userId="63a1ff503651cd9e" providerId="LiveId" clId="{7D46D64A-3473-4EA8-8300-0A05F2FC5501}" dt="2021-12-12T07:37:47.385" v="8112" actId="14100"/>
          <ac:picMkLst>
            <pc:docMk/>
            <pc:sldMk cId="972183351" sldId="273"/>
            <ac:picMk id="14" creationId="{453BB5BA-3ECF-40BE-A005-93DD554984E8}"/>
          </ac:picMkLst>
        </pc:picChg>
      </pc:sldChg>
      <pc:sldChg chg="addSp delSp modSp add mod">
        <pc:chgData name="박 주형" userId="63a1ff503651cd9e" providerId="LiveId" clId="{7D46D64A-3473-4EA8-8300-0A05F2FC5501}" dt="2021-12-05T06:53:03.460" v="5940"/>
        <pc:sldMkLst>
          <pc:docMk/>
          <pc:sldMk cId="432924402" sldId="274"/>
        </pc:sldMkLst>
        <pc:spChg chg="mod">
          <ac:chgData name="박 주형" userId="63a1ff503651cd9e" providerId="LiveId" clId="{7D46D64A-3473-4EA8-8300-0A05F2FC5501}" dt="2021-12-05T06:53:03.460" v="5940"/>
          <ac:spMkLst>
            <pc:docMk/>
            <pc:sldMk cId="432924402" sldId="274"/>
            <ac:spMk id="3" creationId="{00000000-0000-0000-0000-000000000000}"/>
          </ac:spMkLst>
        </pc:spChg>
        <pc:spChg chg="del">
          <ac:chgData name="박 주형" userId="63a1ff503651cd9e" providerId="LiveId" clId="{7D46D64A-3473-4EA8-8300-0A05F2FC5501}" dt="2021-12-01T10:09:20.512" v="4348" actId="478"/>
          <ac:spMkLst>
            <pc:docMk/>
            <pc:sldMk cId="432924402" sldId="274"/>
            <ac:spMk id="9" creationId="{110ADC0D-D55A-4810-9A98-A0AF68DACBDA}"/>
          </ac:spMkLst>
        </pc:spChg>
        <pc:spChg chg="del">
          <ac:chgData name="박 주형" userId="63a1ff503651cd9e" providerId="LiveId" clId="{7D46D64A-3473-4EA8-8300-0A05F2FC5501}" dt="2021-12-05T06:42:42.656" v="4846" actId="478"/>
          <ac:spMkLst>
            <pc:docMk/>
            <pc:sldMk cId="432924402" sldId="274"/>
            <ac:spMk id="10" creationId="{7CA5B217-5B8C-48AF-88C0-0CFE9161048C}"/>
          </ac:spMkLst>
        </pc:spChg>
        <pc:spChg chg="add mod">
          <ac:chgData name="박 주형" userId="63a1ff503651cd9e" providerId="LiveId" clId="{7D46D64A-3473-4EA8-8300-0A05F2FC5501}" dt="2021-12-05T06:52:47.869" v="5925" actId="14100"/>
          <ac:spMkLst>
            <pc:docMk/>
            <pc:sldMk cId="432924402" sldId="274"/>
            <ac:spMk id="11" creationId="{AD433563-E05D-4CE1-B551-F6A92A203121}"/>
          </ac:spMkLst>
        </pc:spChg>
        <pc:spChg chg="del">
          <ac:chgData name="박 주형" userId="63a1ff503651cd9e" providerId="LiveId" clId="{7D46D64A-3473-4EA8-8300-0A05F2FC5501}" dt="2021-12-01T10:09:18.972" v="4346" actId="478"/>
          <ac:spMkLst>
            <pc:docMk/>
            <pc:sldMk cId="432924402" sldId="274"/>
            <ac:spMk id="17" creationId="{CA66A7CB-2951-4DD8-882C-7E04BC4FF591}"/>
          </ac:spMkLst>
        </pc:spChg>
        <pc:picChg chg="del">
          <ac:chgData name="박 주형" userId="63a1ff503651cd9e" providerId="LiveId" clId="{7D46D64A-3473-4EA8-8300-0A05F2FC5501}" dt="2021-12-01T10:09:19.328" v="4347" actId="478"/>
          <ac:picMkLst>
            <pc:docMk/>
            <pc:sldMk cId="432924402" sldId="274"/>
            <ac:picMk id="4" creationId="{7CD53942-51A0-44DF-BA7C-D1753963319F}"/>
          </ac:picMkLst>
        </pc:picChg>
        <pc:picChg chg="del">
          <ac:chgData name="박 주형" userId="63a1ff503651cd9e" providerId="LiveId" clId="{7D46D64A-3473-4EA8-8300-0A05F2FC5501}" dt="2021-12-01T10:09:17.044" v="4343" actId="478"/>
          <ac:picMkLst>
            <pc:docMk/>
            <pc:sldMk cId="432924402" sldId="274"/>
            <ac:picMk id="6" creationId="{CF6B63F8-8348-40A0-9582-A205F3220839}"/>
          </ac:picMkLst>
        </pc:picChg>
        <pc:picChg chg="del">
          <ac:chgData name="박 주형" userId="63a1ff503651cd9e" providerId="LiveId" clId="{7D46D64A-3473-4EA8-8300-0A05F2FC5501}" dt="2021-12-01T10:09:17.785" v="4345" actId="478"/>
          <ac:picMkLst>
            <pc:docMk/>
            <pc:sldMk cId="432924402" sldId="274"/>
            <ac:picMk id="8" creationId="{A3F82DF1-CED3-4714-9AD7-77FD7556B9EE}"/>
          </ac:picMkLst>
        </pc:picChg>
        <pc:picChg chg="del">
          <ac:chgData name="박 주형" userId="63a1ff503651cd9e" providerId="LiveId" clId="{7D46D64A-3473-4EA8-8300-0A05F2FC5501}" dt="2021-12-01T10:09:17.361" v="4344" actId="478"/>
          <ac:picMkLst>
            <pc:docMk/>
            <pc:sldMk cId="432924402" sldId="274"/>
            <ac:picMk id="12" creationId="{4141FDD8-8E3D-4819-AC05-22AAC8355345}"/>
          </ac:picMkLst>
        </pc:picChg>
      </pc:sldChg>
      <pc:sldChg chg="addSp delSp modSp add mod ord">
        <pc:chgData name="박 주형" userId="63a1ff503651cd9e" providerId="LiveId" clId="{7D46D64A-3473-4EA8-8300-0A05F2FC5501}" dt="2021-12-05T08:08:27.132" v="6603" actId="14100"/>
        <pc:sldMkLst>
          <pc:docMk/>
          <pc:sldMk cId="4180852396" sldId="275"/>
        </pc:sldMkLst>
        <pc:spChg chg="mod">
          <ac:chgData name="박 주형" userId="63a1ff503651cd9e" providerId="LiveId" clId="{7D46D64A-3473-4EA8-8300-0A05F2FC5501}" dt="2021-12-05T07:52:49.902" v="6425"/>
          <ac:spMkLst>
            <pc:docMk/>
            <pc:sldMk cId="4180852396" sldId="275"/>
            <ac:spMk id="3" creationId="{00000000-0000-0000-0000-000000000000}"/>
          </ac:spMkLst>
        </pc:spChg>
        <pc:spChg chg="del">
          <ac:chgData name="박 주형" userId="63a1ff503651cd9e" providerId="LiveId" clId="{7D46D64A-3473-4EA8-8300-0A05F2FC5501}" dt="2021-12-05T07:24:10.965" v="6096" actId="478"/>
          <ac:spMkLst>
            <pc:docMk/>
            <pc:sldMk cId="4180852396" sldId="275"/>
            <ac:spMk id="9" creationId="{110ADC0D-D55A-4810-9A98-A0AF68DACBDA}"/>
          </ac:spMkLst>
        </pc:spChg>
        <pc:spChg chg="del">
          <ac:chgData name="박 주형" userId="63a1ff503651cd9e" providerId="LiveId" clId="{7D46D64A-3473-4EA8-8300-0A05F2FC5501}" dt="2021-12-05T07:26:39.138" v="6157" actId="478"/>
          <ac:spMkLst>
            <pc:docMk/>
            <pc:sldMk cId="4180852396" sldId="275"/>
            <ac:spMk id="10" creationId="{7CA5B217-5B8C-48AF-88C0-0CFE9161048C}"/>
          </ac:spMkLst>
        </pc:spChg>
        <pc:spChg chg="add del mod">
          <ac:chgData name="박 주형" userId="63a1ff503651cd9e" providerId="LiveId" clId="{7D46D64A-3473-4EA8-8300-0A05F2FC5501}" dt="2021-12-05T07:52:25.334" v="6422" actId="478"/>
          <ac:spMkLst>
            <pc:docMk/>
            <pc:sldMk cId="4180852396" sldId="275"/>
            <ac:spMk id="15" creationId="{819D5D97-CF70-4459-95C5-1042A7885A89}"/>
          </ac:spMkLst>
        </pc:spChg>
        <pc:spChg chg="del mod">
          <ac:chgData name="박 주형" userId="63a1ff503651cd9e" providerId="LiveId" clId="{7D46D64A-3473-4EA8-8300-0A05F2FC5501}" dt="2021-12-05T08:04:02.056" v="6438" actId="478"/>
          <ac:spMkLst>
            <pc:docMk/>
            <pc:sldMk cId="4180852396" sldId="275"/>
            <ac:spMk id="17" creationId="{CA66A7CB-2951-4DD8-882C-7E04BC4FF591}"/>
          </ac:spMkLst>
        </pc:spChg>
        <pc:spChg chg="add del">
          <ac:chgData name="박 주형" userId="63a1ff503651cd9e" providerId="LiveId" clId="{7D46D64A-3473-4EA8-8300-0A05F2FC5501}" dt="2021-12-05T08:05:41.236" v="6444"/>
          <ac:spMkLst>
            <pc:docMk/>
            <pc:sldMk cId="4180852396" sldId="275"/>
            <ac:spMk id="20" creationId="{B6716586-9AF3-4282-BE51-AA0458B395B7}"/>
          </ac:spMkLst>
        </pc:spChg>
        <pc:spChg chg="add mod">
          <ac:chgData name="박 주형" userId="63a1ff503651cd9e" providerId="LiveId" clId="{7D46D64A-3473-4EA8-8300-0A05F2FC5501}" dt="2021-12-05T08:08:27.132" v="6603" actId="14100"/>
          <ac:spMkLst>
            <pc:docMk/>
            <pc:sldMk cId="4180852396" sldId="275"/>
            <ac:spMk id="27" creationId="{17E53402-ACDF-4BBA-B80F-F70DEB5035F4}"/>
          </ac:spMkLst>
        </pc:spChg>
        <pc:grpChg chg="add del mod">
          <ac:chgData name="박 주형" userId="63a1ff503651cd9e" providerId="LiveId" clId="{7D46D64A-3473-4EA8-8300-0A05F2FC5501}" dt="2021-12-05T07:52:51.592" v="6426" actId="478"/>
          <ac:grpSpMkLst>
            <pc:docMk/>
            <pc:sldMk cId="4180852396" sldId="275"/>
            <ac:grpSpMk id="13" creationId="{01955243-3DF2-4A13-8499-31B47DD78756}"/>
          </ac:grpSpMkLst>
        </pc:grpChg>
        <pc:picChg chg="del">
          <ac:chgData name="박 주형" userId="63a1ff503651cd9e" providerId="LiveId" clId="{7D46D64A-3473-4EA8-8300-0A05F2FC5501}" dt="2021-12-05T07:21:39.047" v="6051" actId="478"/>
          <ac:picMkLst>
            <pc:docMk/>
            <pc:sldMk cId="4180852396" sldId="275"/>
            <ac:picMk id="4" creationId="{7CD53942-51A0-44DF-BA7C-D1753963319F}"/>
          </ac:picMkLst>
        </pc:picChg>
        <pc:picChg chg="add del mod topLvl">
          <ac:chgData name="박 주형" userId="63a1ff503651cd9e" providerId="LiveId" clId="{7D46D64A-3473-4EA8-8300-0A05F2FC5501}" dt="2021-12-05T07:23:40.662" v="6092" actId="21"/>
          <ac:picMkLst>
            <pc:docMk/>
            <pc:sldMk cId="4180852396" sldId="275"/>
            <ac:picMk id="5" creationId="{A14AA275-681B-4EF0-9EEE-0121D4F800B0}"/>
          </ac:picMkLst>
        </pc:picChg>
        <pc:picChg chg="del">
          <ac:chgData name="박 주형" userId="63a1ff503651cd9e" providerId="LiveId" clId="{7D46D64A-3473-4EA8-8300-0A05F2FC5501}" dt="2021-12-05T07:21:37.744" v="6049" actId="478"/>
          <ac:picMkLst>
            <pc:docMk/>
            <pc:sldMk cId="4180852396" sldId="275"/>
            <ac:picMk id="6" creationId="{CF6B63F8-8348-40A0-9582-A205F3220839}"/>
          </ac:picMkLst>
        </pc:picChg>
        <pc:picChg chg="del">
          <ac:chgData name="박 주형" userId="63a1ff503651cd9e" providerId="LiveId" clId="{7D46D64A-3473-4EA8-8300-0A05F2FC5501}" dt="2021-12-05T07:23:49.882" v="6094" actId="478"/>
          <ac:picMkLst>
            <pc:docMk/>
            <pc:sldMk cId="4180852396" sldId="275"/>
            <ac:picMk id="8" creationId="{A3F82DF1-CED3-4714-9AD7-77FD7556B9EE}"/>
          </ac:picMkLst>
        </pc:picChg>
        <pc:picChg chg="add mod topLvl">
          <ac:chgData name="박 주형" userId="63a1ff503651cd9e" providerId="LiveId" clId="{7D46D64A-3473-4EA8-8300-0A05F2FC5501}" dt="2021-12-05T07:23:40.662" v="6092" actId="21"/>
          <ac:picMkLst>
            <pc:docMk/>
            <pc:sldMk cId="4180852396" sldId="275"/>
            <ac:picMk id="11" creationId="{7B02107D-9928-488F-A60B-FD800FB9B82A}"/>
          </ac:picMkLst>
        </pc:picChg>
        <pc:picChg chg="del">
          <ac:chgData name="박 주형" userId="63a1ff503651cd9e" providerId="LiveId" clId="{7D46D64A-3473-4EA8-8300-0A05F2FC5501}" dt="2021-12-05T07:21:38.074" v="6050" actId="478"/>
          <ac:picMkLst>
            <pc:docMk/>
            <pc:sldMk cId="4180852396" sldId="275"/>
            <ac:picMk id="12" creationId="{4141FDD8-8E3D-4819-AC05-22AAC8355345}"/>
          </ac:picMkLst>
        </pc:picChg>
        <pc:picChg chg="add mod ord">
          <ac:chgData name="박 주형" userId="63a1ff503651cd9e" providerId="LiveId" clId="{7D46D64A-3473-4EA8-8300-0A05F2FC5501}" dt="2021-12-05T08:07:14.249" v="6477" actId="14100"/>
          <ac:picMkLst>
            <pc:docMk/>
            <pc:sldMk cId="4180852396" sldId="275"/>
            <ac:picMk id="16" creationId="{3DC778A0-09F3-4A04-82AD-26722D90052B}"/>
          </ac:picMkLst>
        </pc:picChg>
        <pc:picChg chg="add mod">
          <ac:chgData name="박 주형" userId="63a1ff503651cd9e" providerId="LiveId" clId="{7D46D64A-3473-4EA8-8300-0A05F2FC5501}" dt="2021-12-05T08:07:14.249" v="6477" actId="14100"/>
          <ac:picMkLst>
            <pc:docMk/>
            <pc:sldMk cId="4180852396" sldId="275"/>
            <ac:picMk id="19" creationId="{B6DDD255-1C08-4274-B516-6B174BCC0B7C}"/>
          </ac:picMkLst>
        </pc:picChg>
        <pc:picChg chg="add mod ord">
          <ac:chgData name="박 주형" userId="63a1ff503651cd9e" providerId="LiveId" clId="{7D46D64A-3473-4EA8-8300-0A05F2FC5501}" dt="2021-12-05T08:07:14.249" v="6477" actId="14100"/>
          <ac:picMkLst>
            <pc:docMk/>
            <pc:sldMk cId="4180852396" sldId="275"/>
            <ac:picMk id="22" creationId="{50632CB0-B155-451A-B62C-4B046DCA6CF5}"/>
          </ac:picMkLst>
        </pc:picChg>
        <pc:picChg chg="add mod ord">
          <ac:chgData name="박 주형" userId="63a1ff503651cd9e" providerId="LiveId" clId="{7D46D64A-3473-4EA8-8300-0A05F2FC5501}" dt="2021-12-05T08:07:14.249" v="6477" actId="14100"/>
          <ac:picMkLst>
            <pc:docMk/>
            <pc:sldMk cId="4180852396" sldId="275"/>
            <ac:picMk id="24" creationId="{4241BE41-8C83-4DED-97BE-BFC18D4C2CCD}"/>
          </ac:picMkLst>
        </pc:picChg>
        <pc:picChg chg="add mod ord">
          <ac:chgData name="박 주형" userId="63a1ff503651cd9e" providerId="LiveId" clId="{7D46D64A-3473-4EA8-8300-0A05F2FC5501}" dt="2021-12-05T08:07:14.249" v="6477" actId="14100"/>
          <ac:picMkLst>
            <pc:docMk/>
            <pc:sldMk cId="4180852396" sldId="275"/>
            <ac:picMk id="26" creationId="{DC042EF6-DA66-47FE-B391-ABA094F4459D}"/>
          </ac:picMkLst>
        </pc:picChg>
      </pc:sldChg>
      <pc:sldChg chg="add del">
        <pc:chgData name="박 주형" userId="63a1ff503651cd9e" providerId="LiveId" clId="{7D46D64A-3473-4EA8-8300-0A05F2FC5501}" dt="2021-12-12T06:58:49.949" v="7289" actId="47"/>
        <pc:sldMkLst>
          <pc:docMk/>
          <pc:sldMk cId="3622752728" sldId="276"/>
        </pc:sldMkLst>
      </pc:sldChg>
      <pc:sldChg chg="addSp delSp modSp add mod ord">
        <pc:chgData name="박 주형" userId="63a1ff503651cd9e" providerId="LiveId" clId="{7D46D64A-3473-4EA8-8300-0A05F2FC5501}" dt="2021-12-12T07:46:03.825" v="8477" actId="1076"/>
        <pc:sldMkLst>
          <pc:docMk/>
          <pc:sldMk cId="110400439" sldId="277"/>
        </pc:sldMkLst>
        <pc:spChg chg="add mod">
          <ac:chgData name="박 주형" userId="63a1ff503651cd9e" providerId="LiveId" clId="{7D46D64A-3473-4EA8-8300-0A05F2FC5501}" dt="2021-12-01T09:16:50.903" v="3711" actId="1076"/>
          <ac:spMkLst>
            <pc:docMk/>
            <pc:sldMk cId="110400439" sldId="277"/>
            <ac:spMk id="7" creationId="{DA7D88F4-5524-4312-925A-CF87AA436EC2}"/>
          </ac:spMkLst>
        </pc:spChg>
        <pc:spChg chg="add mod">
          <ac:chgData name="박 주형" userId="63a1ff503651cd9e" providerId="LiveId" clId="{7D46D64A-3473-4EA8-8300-0A05F2FC5501}" dt="2021-12-01T09:58:59.072" v="3897" actId="1076"/>
          <ac:spMkLst>
            <pc:docMk/>
            <pc:sldMk cId="110400439" sldId="277"/>
            <ac:spMk id="18" creationId="{24D01FAF-1A94-4F55-8047-DD6D9398366B}"/>
          </ac:spMkLst>
        </pc:spChg>
        <pc:spChg chg="add mod">
          <ac:chgData name="박 주형" userId="63a1ff503651cd9e" providerId="LiveId" clId="{7D46D64A-3473-4EA8-8300-0A05F2FC5501}" dt="2021-12-01T12:34:32.928" v="4497" actId="1076"/>
          <ac:spMkLst>
            <pc:docMk/>
            <pc:sldMk cId="110400439" sldId="277"/>
            <ac:spMk id="21" creationId="{5A2C9933-BF52-4B14-B036-5D5C5DA7AAEA}"/>
          </ac:spMkLst>
        </pc:spChg>
        <pc:spChg chg="add mod">
          <ac:chgData name="박 주형" userId="63a1ff503651cd9e" providerId="LiveId" clId="{7D46D64A-3473-4EA8-8300-0A05F2FC5501}" dt="2021-12-01T09:59:37.973" v="4026" actId="20577"/>
          <ac:spMkLst>
            <pc:docMk/>
            <pc:sldMk cId="110400439" sldId="277"/>
            <ac:spMk id="26" creationId="{16FF457C-DC6E-401F-AD1A-D01506CE266B}"/>
          </ac:spMkLst>
        </pc:spChg>
        <pc:picChg chg="add mod">
          <ac:chgData name="박 주형" userId="63a1ff503651cd9e" providerId="LiveId" clId="{7D46D64A-3473-4EA8-8300-0A05F2FC5501}" dt="2021-12-01T09:16:51.978" v="3712" actId="1076"/>
          <ac:picMkLst>
            <pc:docMk/>
            <pc:sldMk cId="110400439" sldId="277"/>
            <ac:picMk id="4" creationId="{32BBAC47-5876-4DFF-8A45-D44BBE6971C4}"/>
          </ac:picMkLst>
        </pc:picChg>
        <pc:picChg chg="add mod">
          <ac:chgData name="박 주형" userId="63a1ff503651cd9e" providerId="LiveId" clId="{7D46D64A-3473-4EA8-8300-0A05F2FC5501}" dt="2021-12-01T12:34:28.351" v="4496" actId="1076"/>
          <ac:picMkLst>
            <pc:docMk/>
            <pc:sldMk cId="110400439" sldId="277"/>
            <ac:picMk id="5" creationId="{E2EEF643-A27C-4CCF-90B8-7F2F5E7BCD8D}"/>
          </ac:picMkLst>
        </pc:picChg>
        <pc:picChg chg="del">
          <ac:chgData name="박 주형" userId="63a1ff503651cd9e" providerId="LiveId" clId="{7D46D64A-3473-4EA8-8300-0A05F2FC5501}" dt="2021-12-01T09:13:07.861" v="3611" actId="478"/>
          <ac:picMkLst>
            <pc:docMk/>
            <pc:sldMk cId="110400439" sldId="277"/>
            <ac:picMk id="5" creationId="{FDD2E2AF-9427-4501-8EBC-4C7F8D629A09}"/>
          </ac:picMkLst>
        </pc:picChg>
        <pc:picChg chg="add mod">
          <ac:chgData name="박 주형" userId="63a1ff503651cd9e" providerId="LiveId" clId="{7D46D64A-3473-4EA8-8300-0A05F2FC5501}" dt="2021-12-12T07:46:03.825" v="8477" actId="1076"/>
          <ac:picMkLst>
            <pc:docMk/>
            <pc:sldMk cId="110400439" sldId="277"/>
            <ac:picMk id="6" creationId="{DA52F47D-8F1F-406F-A0FC-F30C872BF548}"/>
          </ac:picMkLst>
        </pc:picChg>
        <pc:picChg chg="add mod">
          <ac:chgData name="박 주형" userId="63a1ff503651cd9e" providerId="LiveId" clId="{7D46D64A-3473-4EA8-8300-0A05F2FC5501}" dt="2021-12-01T09:16:53.312" v="3713" actId="1076"/>
          <ac:picMkLst>
            <pc:docMk/>
            <pc:sldMk cId="110400439" sldId="277"/>
            <ac:picMk id="8" creationId="{6357158D-1C97-46E1-9468-1AD981953BDD}"/>
          </ac:picMkLst>
        </pc:picChg>
        <pc:picChg chg="add del mod">
          <ac:chgData name="박 주형" userId="63a1ff503651cd9e" providerId="LiveId" clId="{7D46D64A-3473-4EA8-8300-0A05F2FC5501}" dt="2021-12-01T09:16:24.457" v="3706" actId="22"/>
          <ac:picMkLst>
            <pc:docMk/>
            <pc:sldMk cId="110400439" sldId="277"/>
            <ac:picMk id="10" creationId="{0C1FA591-4896-4338-AA02-1B723789AB42}"/>
          </ac:picMkLst>
        </pc:picChg>
        <pc:picChg chg="del">
          <ac:chgData name="박 주형" userId="63a1ff503651cd9e" providerId="LiveId" clId="{7D46D64A-3473-4EA8-8300-0A05F2FC5501}" dt="2021-12-01T09:13:08.225" v="3612" actId="478"/>
          <ac:picMkLst>
            <pc:docMk/>
            <pc:sldMk cId="110400439" sldId="277"/>
            <ac:picMk id="11" creationId="{FE8BE8CE-8456-4737-8104-7F764C467FEA}"/>
          </ac:picMkLst>
        </pc:picChg>
        <pc:picChg chg="add mod">
          <ac:chgData name="박 주형" userId="63a1ff503651cd9e" providerId="LiveId" clId="{7D46D64A-3473-4EA8-8300-0A05F2FC5501}" dt="2021-12-01T12:34:27.342" v="4495" actId="1076"/>
          <ac:picMkLst>
            <pc:docMk/>
            <pc:sldMk cId="110400439" sldId="277"/>
            <ac:picMk id="13" creationId="{67ABDFE7-528D-490C-BDAD-DCBF943E330D}"/>
          </ac:picMkLst>
        </pc:picChg>
        <pc:picChg chg="del">
          <ac:chgData name="박 주형" userId="63a1ff503651cd9e" providerId="LiveId" clId="{7D46D64A-3473-4EA8-8300-0A05F2FC5501}" dt="2021-12-01T09:13:08.563" v="3613" actId="478"/>
          <ac:picMkLst>
            <pc:docMk/>
            <pc:sldMk cId="110400439" sldId="277"/>
            <ac:picMk id="14" creationId="{453BB5BA-3ECF-40BE-A005-93DD554984E8}"/>
          </ac:picMkLst>
        </pc:picChg>
        <pc:picChg chg="add del">
          <ac:chgData name="박 주형" userId="63a1ff503651cd9e" providerId="LiveId" clId="{7D46D64A-3473-4EA8-8300-0A05F2FC5501}" dt="2021-12-01T09:17:01.332" v="3717" actId="22"/>
          <ac:picMkLst>
            <pc:docMk/>
            <pc:sldMk cId="110400439" sldId="277"/>
            <ac:picMk id="16" creationId="{CEB28587-7D5C-41FB-AF16-72188C6CFDC6}"/>
          </ac:picMkLst>
        </pc:picChg>
        <pc:picChg chg="add del mod">
          <ac:chgData name="박 주형" userId="63a1ff503651cd9e" providerId="LiveId" clId="{7D46D64A-3473-4EA8-8300-0A05F2FC5501}" dt="2021-12-01T12:34:20.750" v="4492" actId="478"/>
          <ac:picMkLst>
            <pc:docMk/>
            <pc:sldMk cId="110400439" sldId="277"/>
            <ac:picMk id="20" creationId="{D718B057-F89D-4067-AD98-C14933DB4522}"/>
          </ac:picMkLst>
        </pc:picChg>
        <pc:picChg chg="add mod">
          <ac:chgData name="박 주형" userId="63a1ff503651cd9e" providerId="LiveId" clId="{7D46D64A-3473-4EA8-8300-0A05F2FC5501}" dt="2021-12-01T09:59:08.719" v="3901" actId="1076"/>
          <ac:picMkLst>
            <pc:docMk/>
            <pc:sldMk cId="110400439" sldId="277"/>
            <ac:picMk id="23" creationId="{495C7511-BB99-4E13-94A8-948A00C5AD2A}"/>
          </ac:picMkLst>
        </pc:picChg>
        <pc:picChg chg="add del mod">
          <ac:chgData name="박 주형" userId="63a1ff503651cd9e" providerId="LiveId" clId="{7D46D64A-3473-4EA8-8300-0A05F2FC5501}" dt="2021-12-01T10:05:36.950" v="4105" actId="478"/>
          <ac:picMkLst>
            <pc:docMk/>
            <pc:sldMk cId="110400439" sldId="277"/>
            <ac:picMk id="25" creationId="{7DE591ED-6208-4F6E-8440-DCDE0C933B58}"/>
          </ac:picMkLst>
        </pc:picChg>
        <pc:picChg chg="add mod">
          <ac:chgData name="박 주형" userId="63a1ff503651cd9e" providerId="LiveId" clId="{7D46D64A-3473-4EA8-8300-0A05F2FC5501}" dt="2021-12-01T12:23:49.047" v="4489" actId="1076"/>
          <ac:picMkLst>
            <pc:docMk/>
            <pc:sldMk cId="110400439" sldId="277"/>
            <ac:picMk id="28" creationId="{226A3472-FB4A-43F3-8832-91EA2E720809}"/>
          </ac:picMkLst>
        </pc:picChg>
      </pc:sldChg>
      <pc:sldChg chg="addSp delSp modSp add mod ord">
        <pc:chgData name="박 주형" userId="63a1ff503651cd9e" providerId="LiveId" clId="{7D46D64A-3473-4EA8-8300-0A05F2FC5501}" dt="2021-12-01T10:07:20.092" v="4264" actId="1076"/>
        <pc:sldMkLst>
          <pc:docMk/>
          <pc:sldMk cId="1757150615" sldId="278"/>
        </pc:sldMkLst>
        <pc:spChg chg="del">
          <ac:chgData name="박 주형" userId="63a1ff503651cd9e" providerId="LiveId" clId="{7D46D64A-3473-4EA8-8300-0A05F2FC5501}" dt="2021-12-01T10:02:00.638" v="4041" actId="478"/>
          <ac:spMkLst>
            <pc:docMk/>
            <pc:sldMk cId="1757150615" sldId="278"/>
            <ac:spMk id="7" creationId="{DA7D88F4-5524-4312-925A-CF87AA436EC2}"/>
          </ac:spMkLst>
        </pc:spChg>
        <pc:spChg chg="add mod">
          <ac:chgData name="박 주형" userId="63a1ff503651cd9e" providerId="LiveId" clId="{7D46D64A-3473-4EA8-8300-0A05F2FC5501}" dt="2021-12-01T10:05:10.988" v="4096" actId="1076"/>
          <ac:spMkLst>
            <pc:docMk/>
            <pc:sldMk cId="1757150615" sldId="278"/>
            <ac:spMk id="16" creationId="{82B87F16-F9AD-4A14-9C7F-95B53FBC47A8}"/>
          </ac:spMkLst>
        </pc:spChg>
        <pc:spChg chg="del">
          <ac:chgData name="박 주형" userId="63a1ff503651cd9e" providerId="LiveId" clId="{7D46D64A-3473-4EA8-8300-0A05F2FC5501}" dt="2021-12-01T10:01:57.112" v="4038" actId="478"/>
          <ac:spMkLst>
            <pc:docMk/>
            <pc:sldMk cId="1757150615" sldId="278"/>
            <ac:spMk id="18" creationId="{24D01FAF-1A94-4F55-8047-DD6D9398366B}"/>
          </ac:spMkLst>
        </pc:spChg>
        <pc:spChg chg="add mod">
          <ac:chgData name="박 주형" userId="63a1ff503651cd9e" providerId="LiveId" clId="{7D46D64A-3473-4EA8-8300-0A05F2FC5501}" dt="2021-12-01T10:05:17.775" v="4103" actId="1076"/>
          <ac:spMkLst>
            <pc:docMk/>
            <pc:sldMk cId="1757150615" sldId="278"/>
            <ac:spMk id="19" creationId="{0D7FE58C-702D-4C53-98B3-62880BD1EFB2}"/>
          </ac:spMkLst>
        </pc:spChg>
        <pc:spChg chg="del">
          <ac:chgData name="박 주형" userId="63a1ff503651cd9e" providerId="LiveId" clId="{7D46D64A-3473-4EA8-8300-0A05F2FC5501}" dt="2021-12-01T10:01:58.970" v="4039" actId="478"/>
          <ac:spMkLst>
            <pc:docMk/>
            <pc:sldMk cId="1757150615" sldId="278"/>
            <ac:spMk id="21" creationId="{5A2C9933-BF52-4B14-B036-5D5C5DA7AAEA}"/>
          </ac:spMkLst>
        </pc:spChg>
        <pc:spChg chg="add mod">
          <ac:chgData name="박 주형" userId="63a1ff503651cd9e" providerId="LiveId" clId="{7D46D64A-3473-4EA8-8300-0A05F2FC5501}" dt="2021-12-01T10:06:44.720" v="4161"/>
          <ac:spMkLst>
            <pc:docMk/>
            <pc:sldMk cId="1757150615" sldId="278"/>
            <ac:spMk id="22" creationId="{230379F5-22B6-4630-85DE-33CA6FEBBD25}"/>
          </ac:spMkLst>
        </pc:spChg>
        <pc:spChg chg="add mod">
          <ac:chgData name="박 주형" userId="63a1ff503651cd9e" providerId="LiveId" clId="{7D46D64A-3473-4EA8-8300-0A05F2FC5501}" dt="2021-12-01T10:07:20.092" v="4264" actId="1076"/>
          <ac:spMkLst>
            <pc:docMk/>
            <pc:sldMk cId="1757150615" sldId="278"/>
            <ac:spMk id="24" creationId="{0B5D79CE-270E-4D11-89BD-F6B01EEE6D57}"/>
          </ac:spMkLst>
        </pc:spChg>
        <pc:spChg chg="del">
          <ac:chgData name="박 주형" userId="63a1ff503651cd9e" providerId="LiveId" clId="{7D46D64A-3473-4EA8-8300-0A05F2FC5501}" dt="2021-12-01T10:02:02.286" v="4043" actId="478"/>
          <ac:spMkLst>
            <pc:docMk/>
            <pc:sldMk cId="1757150615" sldId="278"/>
            <ac:spMk id="26" creationId="{16FF457C-DC6E-401F-AD1A-D01506CE266B}"/>
          </ac:spMkLst>
        </pc:spChg>
        <pc:picChg chg="del">
          <ac:chgData name="박 주형" userId="63a1ff503651cd9e" providerId="LiveId" clId="{7D46D64A-3473-4EA8-8300-0A05F2FC5501}" dt="2021-12-01T10:01:55.988" v="4035" actId="478"/>
          <ac:picMkLst>
            <pc:docMk/>
            <pc:sldMk cId="1757150615" sldId="278"/>
            <ac:picMk id="4" creationId="{32BBAC47-5876-4DFF-8A45-D44BBE6971C4}"/>
          </ac:picMkLst>
        </pc:picChg>
        <pc:picChg chg="add mod">
          <ac:chgData name="박 주형" userId="63a1ff503651cd9e" providerId="LiveId" clId="{7D46D64A-3473-4EA8-8300-0A05F2FC5501}" dt="2021-12-01T10:06:26.551" v="4119" actId="1076"/>
          <ac:picMkLst>
            <pc:docMk/>
            <pc:sldMk cId="1757150615" sldId="278"/>
            <ac:picMk id="5" creationId="{CC3823A9-35D2-40EF-871B-B36A0FE130B1}"/>
          </ac:picMkLst>
        </pc:picChg>
        <pc:picChg chg="del">
          <ac:chgData name="박 주형" userId="63a1ff503651cd9e" providerId="LiveId" clId="{7D46D64A-3473-4EA8-8300-0A05F2FC5501}" dt="2021-12-01T10:01:59.386" v="4040" actId="478"/>
          <ac:picMkLst>
            <pc:docMk/>
            <pc:sldMk cId="1757150615" sldId="278"/>
            <ac:picMk id="8" creationId="{6357158D-1C97-46E1-9468-1AD981953BDD}"/>
          </ac:picMkLst>
        </pc:picChg>
        <pc:picChg chg="add mod">
          <ac:chgData name="박 주형" userId="63a1ff503651cd9e" providerId="LiveId" clId="{7D46D64A-3473-4EA8-8300-0A05F2FC5501}" dt="2021-12-01T10:06:26.551" v="4119" actId="1076"/>
          <ac:picMkLst>
            <pc:docMk/>
            <pc:sldMk cId="1757150615" sldId="278"/>
            <ac:picMk id="9" creationId="{D8F4CAE0-00E6-43E7-B55D-E1D2710ED2CA}"/>
          </ac:picMkLst>
        </pc:picChg>
        <pc:picChg chg="add mod">
          <ac:chgData name="박 주형" userId="63a1ff503651cd9e" providerId="LiveId" clId="{7D46D64A-3473-4EA8-8300-0A05F2FC5501}" dt="2021-12-01T10:06:26.551" v="4119" actId="1076"/>
          <ac:picMkLst>
            <pc:docMk/>
            <pc:sldMk cId="1757150615" sldId="278"/>
            <ac:picMk id="11" creationId="{C07942D1-D4D3-4DC2-A54C-8E44A7374295}"/>
          </ac:picMkLst>
        </pc:picChg>
        <pc:picChg chg="del">
          <ac:chgData name="박 주형" userId="63a1ff503651cd9e" providerId="LiveId" clId="{7D46D64A-3473-4EA8-8300-0A05F2FC5501}" dt="2021-12-01T10:01:56.784" v="4037" actId="478"/>
          <ac:picMkLst>
            <pc:docMk/>
            <pc:sldMk cId="1757150615" sldId="278"/>
            <ac:picMk id="13" creationId="{67ABDFE7-528D-490C-BDAD-DCBF943E330D}"/>
          </ac:picMkLst>
        </pc:picChg>
        <pc:picChg chg="del">
          <ac:chgData name="박 주형" userId="63a1ff503651cd9e" providerId="LiveId" clId="{7D46D64A-3473-4EA8-8300-0A05F2FC5501}" dt="2021-12-01T10:01:56.387" v="4036" actId="478"/>
          <ac:picMkLst>
            <pc:docMk/>
            <pc:sldMk cId="1757150615" sldId="278"/>
            <ac:picMk id="20" creationId="{D718B057-F89D-4067-AD98-C14933DB4522}"/>
          </ac:picMkLst>
        </pc:picChg>
        <pc:picChg chg="del">
          <ac:chgData name="박 주형" userId="63a1ff503651cd9e" providerId="LiveId" clId="{7D46D64A-3473-4EA8-8300-0A05F2FC5501}" dt="2021-12-01T10:02:03.541" v="4045" actId="478"/>
          <ac:picMkLst>
            <pc:docMk/>
            <pc:sldMk cId="1757150615" sldId="278"/>
            <ac:picMk id="23" creationId="{495C7511-BB99-4E13-94A8-948A00C5AD2A}"/>
          </ac:picMkLst>
        </pc:picChg>
        <pc:picChg chg="del">
          <ac:chgData name="박 주형" userId="63a1ff503651cd9e" providerId="LiveId" clId="{7D46D64A-3473-4EA8-8300-0A05F2FC5501}" dt="2021-12-01T10:02:01.127" v="4042" actId="478"/>
          <ac:picMkLst>
            <pc:docMk/>
            <pc:sldMk cId="1757150615" sldId="278"/>
            <ac:picMk id="25" creationId="{7DE591ED-6208-4F6E-8440-DCDE0C933B58}"/>
          </ac:picMkLst>
        </pc:picChg>
      </pc:sldChg>
      <pc:sldChg chg="addSp delSp modSp add mod ord">
        <pc:chgData name="박 주형" userId="63a1ff503651cd9e" providerId="LiveId" clId="{7D46D64A-3473-4EA8-8300-0A05F2FC5501}" dt="2021-12-05T08:03:57.611" v="6437" actId="478"/>
        <pc:sldMkLst>
          <pc:docMk/>
          <pc:sldMk cId="4111817474" sldId="279"/>
        </pc:sldMkLst>
        <pc:spChg chg="mod">
          <ac:chgData name="박 주형" userId="63a1ff503651cd9e" providerId="LiveId" clId="{7D46D64A-3473-4EA8-8300-0A05F2FC5501}" dt="2021-12-05T08:03:49.588" v="6436" actId="1076"/>
          <ac:spMkLst>
            <pc:docMk/>
            <pc:sldMk cId="4111817474" sldId="279"/>
            <ac:spMk id="15" creationId="{819D5D97-CF70-4459-95C5-1042A7885A89}"/>
          </ac:spMkLst>
        </pc:spChg>
        <pc:spChg chg="del">
          <ac:chgData name="박 주형" userId="63a1ff503651cd9e" providerId="LiveId" clId="{7D46D64A-3473-4EA8-8300-0A05F2FC5501}" dt="2021-12-05T08:03:57.611" v="6437" actId="478"/>
          <ac:spMkLst>
            <pc:docMk/>
            <pc:sldMk cId="4111817474" sldId="279"/>
            <ac:spMk id="17" creationId="{CA66A7CB-2951-4DD8-882C-7E04BC4FF591}"/>
          </ac:spMkLst>
        </pc:spChg>
        <pc:grpChg chg="mod">
          <ac:chgData name="박 주형" userId="63a1ff503651cd9e" providerId="LiveId" clId="{7D46D64A-3473-4EA8-8300-0A05F2FC5501}" dt="2021-12-05T08:03:42.804" v="6433" actId="14100"/>
          <ac:grpSpMkLst>
            <pc:docMk/>
            <pc:sldMk cId="4111817474" sldId="279"/>
            <ac:grpSpMk id="13" creationId="{01955243-3DF2-4A13-8499-31B47DD78756}"/>
          </ac:grpSpMkLst>
        </pc:grpChg>
        <pc:picChg chg="add mod">
          <ac:chgData name="박 주형" userId="63a1ff503651cd9e" providerId="LiveId" clId="{7D46D64A-3473-4EA8-8300-0A05F2FC5501}" dt="2021-12-05T08:03:46.224" v="6435" actId="1076"/>
          <ac:picMkLst>
            <pc:docMk/>
            <pc:sldMk cId="4111817474" sldId="279"/>
            <ac:picMk id="4" creationId="{F7852BCE-51DE-41D0-843D-1E67099CBAEA}"/>
          </ac:picMkLst>
        </pc:picChg>
      </pc:sldChg>
      <pc:sldChg chg="addSp delSp modSp add mod">
        <pc:chgData name="박 주형" userId="63a1ff503651cd9e" providerId="LiveId" clId="{7D46D64A-3473-4EA8-8300-0A05F2FC5501}" dt="2021-12-05T08:10:53.605" v="6622" actId="1076"/>
        <pc:sldMkLst>
          <pc:docMk/>
          <pc:sldMk cId="125530664" sldId="280"/>
        </pc:sldMkLst>
        <pc:spChg chg="mod">
          <ac:chgData name="박 주형" userId="63a1ff503651cd9e" providerId="LiveId" clId="{7D46D64A-3473-4EA8-8300-0A05F2FC5501}" dt="2021-12-05T08:10:44.905" v="6619" actId="1076"/>
          <ac:spMkLst>
            <pc:docMk/>
            <pc:sldMk cId="125530664" sldId="280"/>
            <ac:spMk id="27" creationId="{17E53402-ACDF-4BBA-B80F-F70DEB5035F4}"/>
          </ac:spMkLst>
        </pc:spChg>
        <pc:picChg chg="add mod ord">
          <ac:chgData name="박 주형" userId="63a1ff503651cd9e" providerId="LiveId" clId="{7D46D64A-3473-4EA8-8300-0A05F2FC5501}" dt="2021-12-05T08:10:49.886" v="6620" actId="166"/>
          <ac:picMkLst>
            <pc:docMk/>
            <pc:sldMk cId="125530664" sldId="280"/>
            <ac:picMk id="4" creationId="{0C11EB5F-7EA6-4149-8010-41DE4C62DFFB}"/>
          </ac:picMkLst>
        </pc:picChg>
        <pc:picChg chg="add mod">
          <ac:chgData name="박 주형" userId="63a1ff503651cd9e" providerId="LiveId" clId="{7D46D64A-3473-4EA8-8300-0A05F2FC5501}" dt="2021-12-05T08:09:39.644" v="6616" actId="1076"/>
          <ac:picMkLst>
            <pc:docMk/>
            <pc:sldMk cId="125530664" sldId="280"/>
            <ac:picMk id="6" creationId="{56A6C85A-949F-42A6-B903-B2A928AED8DA}"/>
          </ac:picMkLst>
        </pc:picChg>
        <pc:picChg chg="add mod ord">
          <ac:chgData name="박 주형" userId="63a1ff503651cd9e" providerId="LiveId" clId="{7D46D64A-3473-4EA8-8300-0A05F2FC5501}" dt="2021-12-05T08:10:53.605" v="6622" actId="1076"/>
          <ac:picMkLst>
            <pc:docMk/>
            <pc:sldMk cId="125530664" sldId="280"/>
            <ac:picMk id="8" creationId="{BC453665-643A-4AD0-A220-5258420F84B6}"/>
          </ac:picMkLst>
        </pc:picChg>
        <pc:picChg chg="del">
          <ac:chgData name="박 주형" userId="63a1ff503651cd9e" providerId="LiveId" clId="{7D46D64A-3473-4EA8-8300-0A05F2FC5501}" dt="2021-12-05T08:08:53.880" v="6606" actId="478"/>
          <ac:picMkLst>
            <pc:docMk/>
            <pc:sldMk cId="125530664" sldId="280"/>
            <ac:picMk id="16" creationId="{3DC778A0-09F3-4A04-82AD-26722D90052B}"/>
          </ac:picMkLst>
        </pc:picChg>
        <pc:picChg chg="del">
          <ac:chgData name="박 주형" userId="63a1ff503651cd9e" providerId="LiveId" clId="{7D46D64A-3473-4EA8-8300-0A05F2FC5501}" dt="2021-12-05T08:08:53.508" v="6605" actId="478"/>
          <ac:picMkLst>
            <pc:docMk/>
            <pc:sldMk cId="125530664" sldId="280"/>
            <ac:picMk id="19" creationId="{B6DDD255-1C08-4274-B516-6B174BCC0B7C}"/>
          </ac:picMkLst>
        </pc:picChg>
        <pc:picChg chg="del">
          <ac:chgData name="박 주형" userId="63a1ff503651cd9e" providerId="LiveId" clId="{7D46D64A-3473-4EA8-8300-0A05F2FC5501}" dt="2021-12-05T08:08:54.809" v="6608" actId="478"/>
          <ac:picMkLst>
            <pc:docMk/>
            <pc:sldMk cId="125530664" sldId="280"/>
            <ac:picMk id="22" creationId="{50632CB0-B155-451A-B62C-4B046DCA6CF5}"/>
          </ac:picMkLst>
        </pc:picChg>
        <pc:picChg chg="del">
          <ac:chgData name="박 주형" userId="63a1ff503651cd9e" providerId="LiveId" clId="{7D46D64A-3473-4EA8-8300-0A05F2FC5501}" dt="2021-12-05T08:08:54.170" v="6607" actId="478"/>
          <ac:picMkLst>
            <pc:docMk/>
            <pc:sldMk cId="125530664" sldId="280"/>
            <ac:picMk id="24" creationId="{4241BE41-8C83-4DED-97BE-BFC18D4C2CCD}"/>
          </ac:picMkLst>
        </pc:picChg>
        <pc:picChg chg="del">
          <ac:chgData name="박 주형" userId="63a1ff503651cd9e" providerId="LiveId" clId="{7D46D64A-3473-4EA8-8300-0A05F2FC5501}" dt="2021-12-05T08:08:55.198" v="6609" actId="478"/>
          <ac:picMkLst>
            <pc:docMk/>
            <pc:sldMk cId="125530664" sldId="280"/>
            <ac:picMk id="26" creationId="{DC042EF6-DA66-47FE-B391-ABA094F4459D}"/>
          </ac:picMkLst>
        </pc:picChg>
      </pc:sldChg>
      <pc:sldChg chg="addSp delSp modSp add mod">
        <pc:chgData name="박 주형" userId="63a1ff503651cd9e" providerId="LiveId" clId="{7D46D64A-3473-4EA8-8300-0A05F2FC5501}" dt="2021-12-05T08:26:01.446" v="7282" actId="1076"/>
        <pc:sldMkLst>
          <pc:docMk/>
          <pc:sldMk cId="1415488739" sldId="281"/>
        </pc:sldMkLst>
        <pc:spChg chg="mod">
          <ac:chgData name="박 주형" userId="63a1ff503651cd9e" providerId="LiveId" clId="{7D46D64A-3473-4EA8-8300-0A05F2FC5501}" dt="2021-12-05T08:26:01.446" v="7282" actId="1076"/>
          <ac:spMkLst>
            <pc:docMk/>
            <pc:sldMk cId="1415488739" sldId="281"/>
            <ac:spMk id="27" creationId="{17E53402-ACDF-4BBA-B80F-F70DEB5035F4}"/>
          </ac:spMkLst>
        </pc:spChg>
        <pc:picChg chg="del">
          <ac:chgData name="박 주형" userId="63a1ff503651cd9e" providerId="LiveId" clId="{7D46D64A-3473-4EA8-8300-0A05F2FC5501}" dt="2021-12-05T08:12:46.867" v="6625" actId="478"/>
          <ac:picMkLst>
            <pc:docMk/>
            <pc:sldMk cId="1415488739" sldId="281"/>
            <ac:picMk id="4" creationId="{0C11EB5F-7EA6-4149-8010-41DE4C62DFFB}"/>
          </ac:picMkLst>
        </pc:picChg>
        <pc:picChg chg="add del mod">
          <ac:chgData name="박 주형" userId="63a1ff503651cd9e" providerId="LiveId" clId="{7D46D64A-3473-4EA8-8300-0A05F2FC5501}" dt="2021-12-05T08:25:29.869" v="7234" actId="478"/>
          <ac:picMkLst>
            <pc:docMk/>
            <pc:sldMk cId="1415488739" sldId="281"/>
            <ac:picMk id="5" creationId="{A711A70B-8AD0-4A9D-A965-F51CA92D3242}"/>
          </ac:picMkLst>
        </pc:picChg>
        <pc:picChg chg="del">
          <ac:chgData name="박 주형" userId="63a1ff503651cd9e" providerId="LiveId" clId="{7D46D64A-3473-4EA8-8300-0A05F2FC5501}" dt="2021-12-05T08:12:44.055" v="6624" actId="478"/>
          <ac:picMkLst>
            <pc:docMk/>
            <pc:sldMk cId="1415488739" sldId="281"/>
            <ac:picMk id="6" creationId="{56A6C85A-949F-42A6-B903-B2A928AED8DA}"/>
          </ac:picMkLst>
        </pc:picChg>
        <pc:picChg chg="del">
          <ac:chgData name="박 주형" userId="63a1ff503651cd9e" providerId="LiveId" clId="{7D46D64A-3473-4EA8-8300-0A05F2FC5501}" dt="2021-12-05T08:12:47.229" v="6626" actId="478"/>
          <ac:picMkLst>
            <pc:docMk/>
            <pc:sldMk cId="1415488739" sldId="281"/>
            <ac:picMk id="8" creationId="{BC453665-643A-4AD0-A220-5258420F84B6}"/>
          </ac:picMkLst>
        </pc:picChg>
        <pc:picChg chg="add mod">
          <ac:chgData name="박 주형" userId="63a1ff503651cd9e" providerId="LiveId" clId="{7D46D64A-3473-4EA8-8300-0A05F2FC5501}" dt="2021-12-05T08:25:42.546" v="7238" actId="1076"/>
          <ac:picMkLst>
            <pc:docMk/>
            <pc:sldMk cId="1415488739" sldId="281"/>
            <ac:picMk id="9" creationId="{4C4BF3BC-8A2D-4B0A-80EE-CEFDD6552E34}"/>
          </ac:picMkLst>
        </pc:picChg>
        <pc:picChg chg="add mod">
          <ac:chgData name="박 주형" userId="63a1ff503651cd9e" providerId="LiveId" clId="{7D46D64A-3473-4EA8-8300-0A05F2FC5501}" dt="2021-12-05T08:25:44.017" v="7239" actId="1076"/>
          <ac:picMkLst>
            <pc:docMk/>
            <pc:sldMk cId="1415488739" sldId="281"/>
            <ac:picMk id="11" creationId="{EF966659-2FC5-4A33-A040-11CFAE524FA9}"/>
          </ac:picMkLst>
        </pc:picChg>
      </pc:sldChg>
      <pc:sldChg chg="add del">
        <pc:chgData name="박 주형" userId="63a1ff503651cd9e" providerId="LiveId" clId="{7D46D64A-3473-4EA8-8300-0A05F2FC5501}" dt="2021-12-05T08:17:13.165" v="6754" actId="47"/>
        <pc:sldMkLst>
          <pc:docMk/>
          <pc:sldMk cId="3283054411" sldId="282"/>
        </pc:sldMkLst>
      </pc:sldChg>
      <pc:sldChg chg="add del">
        <pc:chgData name="박 주형" userId="63a1ff503651cd9e" providerId="LiveId" clId="{7D46D64A-3473-4EA8-8300-0A05F2FC5501}" dt="2021-12-05T08:17:14.242" v="6755" actId="47"/>
        <pc:sldMkLst>
          <pc:docMk/>
          <pc:sldMk cId="3383600683" sldId="283"/>
        </pc:sldMkLst>
      </pc:sldChg>
      <pc:sldChg chg="addSp delSp modSp add mod ord">
        <pc:chgData name="박 주형" userId="63a1ff503651cd9e" providerId="LiveId" clId="{7D46D64A-3473-4EA8-8300-0A05F2FC5501}" dt="2021-12-05T08:24:59.251" v="7233"/>
        <pc:sldMkLst>
          <pc:docMk/>
          <pc:sldMk cId="278509885" sldId="284"/>
        </pc:sldMkLst>
        <pc:spChg chg="mod">
          <ac:chgData name="박 주형" userId="63a1ff503651cd9e" providerId="LiveId" clId="{7D46D64A-3473-4EA8-8300-0A05F2FC5501}" dt="2021-12-05T08:16:47.161" v="6748"/>
          <ac:spMkLst>
            <pc:docMk/>
            <pc:sldMk cId="278509885" sldId="284"/>
            <ac:spMk id="3" creationId="{00000000-0000-0000-0000-000000000000}"/>
          </ac:spMkLst>
        </pc:spChg>
        <pc:spChg chg="mod">
          <ac:chgData name="박 주형" userId="63a1ff503651cd9e" providerId="LiveId" clId="{7D46D64A-3473-4EA8-8300-0A05F2FC5501}" dt="2021-12-05T08:22:45.126" v="7174" actId="1076"/>
          <ac:spMkLst>
            <pc:docMk/>
            <pc:sldMk cId="278509885" sldId="284"/>
            <ac:spMk id="27" creationId="{17E53402-ACDF-4BBA-B80F-F70DEB5035F4}"/>
          </ac:spMkLst>
        </pc:spChg>
        <pc:picChg chg="add mod">
          <ac:chgData name="박 주형" userId="63a1ff503651cd9e" providerId="LiveId" clId="{7D46D64A-3473-4EA8-8300-0A05F2FC5501}" dt="2021-12-05T08:21:43.374" v="7083" actId="1076"/>
          <ac:picMkLst>
            <pc:docMk/>
            <pc:sldMk cId="278509885" sldId="284"/>
            <ac:picMk id="4" creationId="{5EAA91BC-03BB-495B-97B1-E318B227FE6B}"/>
          </ac:picMkLst>
        </pc:picChg>
        <pc:picChg chg="del">
          <ac:chgData name="박 주형" userId="63a1ff503651cd9e" providerId="LiveId" clId="{7D46D64A-3473-4EA8-8300-0A05F2FC5501}" dt="2021-12-05T08:21:26.724" v="7081" actId="478"/>
          <ac:picMkLst>
            <pc:docMk/>
            <pc:sldMk cId="278509885" sldId="284"/>
            <ac:picMk id="5" creationId="{A711A70B-8AD0-4A9D-A965-F51CA92D3242}"/>
          </ac:picMkLst>
        </pc:picChg>
        <pc:picChg chg="add mod">
          <ac:chgData name="박 주형" userId="63a1ff503651cd9e" providerId="LiveId" clId="{7D46D64A-3473-4EA8-8300-0A05F2FC5501}" dt="2021-12-05T08:21:56.481" v="7088" actId="1076"/>
          <ac:picMkLst>
            <pc:docMk/>
            <pc:sldMk cId="278509885" sldId="284"/>
            <ac:picMk id="7" creationId="{315617BE-42ED-4800-BA1D-5BDEA41922A2}"/>
          </ac:picMkLst>
        </pc:picChg>
        <pc:picChg chg="add mod">
          <ac:chgData name="박 주형" userId="63a1ff503651cd9e" providerId="LiveId" clId="{7D46D64A-3473-4EA8-8300-0A05F2FC5501}" dt="2021-12-05T08:21:58.250" v="7089" actId="1076"/>
          <ac:picMkLst>
            <pc:docMk/>
            <pc:sldMk cId="278509885" sldId="284"/>
            <ac:picMk id="9" creationId="{1F3C0334-B4EC-47D8-802B-524E0C8FA253}"/>
          </ac:picMkLst>
        </pc:picChg>
      </pc:sldChg>
      <pc:sldChg chg="addSp delSp modSp add mod">
        <pc:chgData name="박 주형" userId="63a1ff503651cd9e" providerId="LiveId" clId="{7D46D64A-3473-4EA8-8300-0A05F2FC5501}" dt="2021-12-10T05:51:18.146" v="7286" actId="1076"/>
        <pc:sldMkLst>
          <pc:docMk/>
          <pc:sldMk cId="2310617794" sldId="285"/>
        </pc:sldMkLst>
        <pc:spChg chg="mod">
          <ac:chgData name="박 주형" userId="63a1ff503651cd9e" providerId="LiveId" clId="{7D46D64A-3473-4EA8-8300-0A05F2FC5501}" dt="2021-12-10T05:51:18.146" v="7286" actId="1076"/>
          <ac:spMkLst>
            <pc:docMk/>
            <pc:sldMk cId="2310617794" sldId="285"/>
            <ac:spMk id="27" creationId="{17E53402-ACDF-4BBA-B80F-F70DEB5035F4}"/>
          </ac:spMkLst>
        </pc:spChg>
        <pc:picChg chg="add del">
          <ac:chgData name="박 주형" userId="63a1ff503651cd9e" providerId="LiveId" clId="{7D46D64A-3473-4EA8-8300-0A05F2FC5501}" dt="2021-12-05T08:18:51.126" v="6764" actId="478"/>
          <ac:picMkLst>
            <pc:docMk/>
            <pc:sldMk cId="2310617794" sldId="285"/>
            <ac:picMk id="4" creationId="{97318BD9-C328-4EE5-8450-6C304F0EA118}"/>
          </ac:picMkLst>
        </pc:picChg>
        <pc:picChg chg="del">
          <ac:chgData name="박 주형" userId="63a1ff503651cd9e" providerId="LiveId" clId="{7D46D64A-3473-4EA8-8300-0A05F2FC5501}" dt="2021-12-05T08:17:59.123" v="6758" actId="478"/>
          <ac:picMkLst>
            <pc:docMk/>
            <pc:sldMk cId="2310617794" sldId="285"/>
            <ac:picMk id="5" creationId="{A711A70B-8AD0-4A9D-A965-F51CA92D3242}"/>
          </ac:picMkLst>
        </pc:picChg>
        <pc:picChg chg="add mod">
          <ac:chgData name="박 주형" userId="63a1ff503651cd9e" providerId="LiveId" clId="{7D46D64A-3473-4EA8-8300-0A05F2FC5501}" dt="2021-12-05T08:19:11.453" v="6770" actId="1076"/>
          <ac:picMkLst>
            <pc:docMk/>
            <pc:sldMk cId="2310617794" sldId="285"/>
            <ac:picMk id="7" creationId="{0C6D31EA-9B1F-41B1-BC70-F2EB1F6F0728}"/>
          </ac:picMkLst>
        </pc:picChg>
        <pc:picChg chg="add mod ord">
          <ac:chgData name="박 주형" userId="63a1ff503651cd9e" providerId="LiveId" clId="{7D46D64A-3473-4EA8-8300-0A05F2FC5501}" dt="2021-12-05T08:19:16.067" v="6772" actId="1076"/>
          <ac:picMkLst>
            <pc:docMk/>
            <pc:sldMk cId="2310617794" sldId="285"/>
            <ac:picMk id="9" creationId="{7B68A9FB-D3F1-4D09-A2C2-327D79AFDFFC}"/>
          </ac:picMkLst>
        </pc:picChg>
        <pc:picChg chg="add mod ord">
          <ac:chgData name="박 주형" userId="63a1ff503651cd9e" providerId="LiveId" clId="{7D46D64A-3473-4EA8-8300-0A05F2FC5501}" dt="2021-12-05T08:19:13.294" v="6771" actId="1076"/>
          <ac:picMkLst>
            <pc:docMk/>
            <pc:sldMk cId="2310617794" sldId="285"/>
            <ac:picMk id="11" creationId="{E927E8F6-DA1C-4CF6-B7E8-634332C7F062}"/>
          </ac:picMkLst>
        </pc:picChg>
      </pc:sldChg>
      <pc:sldChg chg="addSp delSp modSp add mod">
        <pc:chgData name="박 주형" userId="63a1ff503651cd9e" providerId="LiveId" clId="{7D46D64A-3473-4EA8-8300-0A05F2FC5501}" dt="2021-12-10T05:51:06.782" v="7284" actId="1076"/>
        <pc:sldMkLst>
          <pc:docMk/>
          <pc:sldMk cId="3371060197" sldId="286"/>
        </pc:sldMkLst>
        <pc:spChg chg="mod">
          <ac:chgData name="박 주형" userId="63a1ff503651cd9e" providerId="LiveId" clId="{7D46D64A-3473-4EA8-8300-0A05F2FC5501}" dt="2021-12-10T05:51:06.782" v="7284" actId="1076"/>
          <ac:spMkLst>
            <pc:docMk/>
            <pc:sldMk cId="3371060197" sldId="286"/>
            <ac:spMk id="27" creationId="{17E53402-ACDF-4BBA-B80F-F70DEB5035F4}"/>
          </ac:spMkLst>
        </pc:spChg>
        <pc:picChg chg="add mod">
          <ac:chgData name="박 주형" userId="63a1ff503651cd9e" providerId="LiveId" clId="{7D46D64A-3473-4EA8-8300-0A05F2FC5501}" dt="2021-12-05T08:24:35.365" v="7228" actId="1076"/>
          <ac:picMkLst>
            <pc:docMk/>
            <pc:sldMk cId="3371060197" sldId="286"/>
            <ac:picMk id="4" creationId="{C6D46536-1C0C-47BB-81F9-94361D2B0855}"/>
          </ac:picMkLst>
        </pc:picChg>
        <pc:picChg chg="del">
          <ac:chgData name="박 주형" userId="63a1ff503651cd9e" providerId="LiveId" clId="{7D46D64A-3473-4EA8-8300-0A05F2FC5501}" dt="2021-12-05T08:23:58.911" v="7175" actId="478"/>
          <ac:picMkLst>
            <pc:docMk/>
            <pc:sldMk cId="3371060197" sldId="286"/>
            <ac:picMk id="5" creationId="{A711A70B-8AD0-4A9D-A965-F51CA92D3242}"/>
          </ac:picMkLst>
        </pc:picChg>
        <pc:picChg chg="add mod">
          <ac:chgData name="박 주형" userId="63a1ff503651cd9e" providerId="LiveId" clId="{7D46D64A-3473-4EA8-8300-0A05F2FC5501}" dt="2021-12-05T08:24:36.985" v="7229" actId="1076"/>
          <ac:picMkLst>
            <pc:docMk/>
            <pc:sldMk cId="3371060197" sldId="286"/>
            <ac:picMk id="7" creationId="{88C87928-2EC9-4757-8BC5-F88919F45504}"/>
          </ac:picMkLst>
        </pc:picChg>
      </pc:sldChg>
      <pc:sldChg chg="addSp delSp modSp add mod">
        <pc:chgData name="박 주형" userId="63a1ff503651cd9e" providerId="LiveId" clId="{7D46D64A-3473-4EA8-8300-0A05F2FC5501}" dt="2021-12-12T07:30:30.459" v="7746" actId="20577"/>
        <pc:sldMkLst>
          <pc:docMk/>
          <pc:sldMk cId="3125724632" sldId="287"/>
        </pc:sldMkLst>
        <pc:spChg chg="mod">
          <ac:chgData name="박 주형" userId="63a1ff503651cd9e" providerId="LiveId" clId="{7D46D64A-3473-4EA8-8300-0A05F2FC5501}" dt="2021-12-12T06:59:33.384" v="7386" actId="20577"/>
          <ac:spMkLst>
            <pc:docMk/>
            <pc:sldMk cId="3125724632" sldId="287"/>
            <ac:spMk id="3" creationId="{00000000-0000-0000-0000-000000000000}"/>
          </ac:spMkLst>
        </pc:spChg>
        <pc:spChg chg="add mod">
          <ac:chgData name="박 주형" userId="63a1ff503651cd9e" providerId="LiveId" clId="{7D46D64A-3473-4EA8-8300-0A05F2FC5501}" dt="2021-12-12T07:30:30.459" v="7746" actId="20577"/>
          <ac:spMkLst>
            <pc:docMk/>
            <pc:sldMk cId="3125724632" sldId="287"/>
            <ac:spMk id="8" creationId="{A2C89D7B-C615-4D6A-9FA4-EC94643EEEF3}"/>
          </ac:spMkLst>
        </pc:spChg>
        <pc:spChg chg="del">
          <ac:chgData name="박 주형" userId="63a1ff503651cd9e" providerId="LiveId" clId="{7D46D64A-3473-4EA8-8300-0A05F2FC5501}" dt="2021-12-12T07:25:38.455" v="7485" actId="478"/>
          <ac:spMkLst>
            <pc:docMk/>
            <pc:sldMk cId="3125724632" sldId="287"/>
            <ac:spMk id="27" creationId="{17E53402-ACDF-4BBA-B80F-F70DEB5035F4}"/>
          </ac:spMkLst>
        </pc:spChg>
        <pc:picChg chg="del">
          <ac:chgData name="박 주형" userId="63a1ff503651cd9e" providerId="LiveId" clId="{7D46D64A-3473-4EA8-8300-0A05F2FC5501}" dt="2021-12-12T06:59:38.749" v="7390" actId="478"/>
          <ac:picMkLst>
            <pc:docMk/>
            <pc:sldMk cId="3125724632" sldId="287"/>
            <ac:picMk id="4" creationId="{C6D46536-1C0C-47BB-81F9-94361D2B0855}"/>
          </ac:picMkLst>
        </pc:picChg>
        <pc:picChg chg="add mod">
          <ac:chgData name="박 주형" userId="63a1ff503651cd9e" providerId="LiveId" clId="{7D46D64A-3473-4EA8-8300-0A05F2FC5501}" dt="2021-12-12T07:29:56.042" v="7724" actId="1076"/>
          <ac:picMkLst>
            <pc:docMk/>
            <pc:sldMk cId="3125724632" sldId="287"/>
            <ac:picMk id="6" creationId="{ECF933D9-28E0-4A6C-9BAC-D0FA1E59E102}"/>
          </ac:picMkLst>
        </pc:picChg>
        <pc:picChg chg="del">
          <ac:chgData name="박 주형" userId="63a1ff503651cd9e" providerId="LiveId" clId="{7D46D64A-3473-4EA8-8300-0A05F2FC5501}" dt="2021-12-12T06:59:38.480" v="7389" actId="478"/>
          <ac:picMkLst>
            <pc:docMk/>
            <pc:sldMk cId="3125724632" sldId="287"/>
            <ac:picMk id="7" creationId="{88C87928-2EC9-4757-8BC5-F88919F45504}"/>
          </ac:picMkLst>
        </pc:picChg>
      </pc:sldChg>
      <pc:sldChg chg="addSp delSp modSp add mod ord">
        <pc:chgData name="박 주형" userId="63a1ff503651cd9e" providerId="LiveId" clId="{7D46D64A-3473-4EA8-8300-0A05F2FC5501}" dt="2021-12-12T07:29:42.366" v="7719" actId="14100"/>
        <pc:sldMkLst>
          <pc:docMk/>
          <pc:sldMk cId="4199212724" sldId="288"/>
        </pc:sldMkLst>
        <pc:spChg chg="mod">
          <ac:chgData name="박 주형" userId="63a1ff503651cd9e" providerId="LiveId" clId="{7D46D64A-3473-4EA8-8300-0A05F2FC5501}" dt="2021-12-12T06:59:35.978" v="7388" actId="20577"/>
          <ac:spMkLst>
            <pc:docMk/>
            <pc:sldMk cId="4199212724" sldId="288"/>
            <ac:spMk id="3" creationId="{00000000-0000-0000-0000-000000000000}"/>
          </ac:spMkLst>
        </pc:spChg>
        <pc:spChg chg="mod">
          <ac:chgData name="박 주형" userId="63a1ff503651cd9e" providerId="LiveId" clId="{7D46D64A-3473-4EA8-8300-0A05F2FC5501}" dt="2021-12-12T07:28:41.562" v="7600" actId="1076"/>
          <ac:spMkLst>
            <pc:docMk/>
            <pc:sldMk cId="4199212724" sldId="288"/>
            <ac:spMk id="27" creationId="{17E53402-ACDF-4BBA-B80F-F70DEB5035F4}"/>
          </ac:spMkLst>
        </pc:spChg>
        <pc:spChg chg="add mod">
          <ac:chgData name="박 주형" userId="63a1ff503651cd9e" providerId="LiveId" clId="{7D46D64A-3473-4EA8-8300-0A05F2FC5501}" dt="2021-12-12T07:29:42.366" v="7719" actId="14100"/>
          <ac:spMkLst>
            <pc:docMk/>
            <pc:sldMk cId="4199212724" sldId="288"/>
            <ac:spMk id="28" creationId="{C743D6A7-0E66-43E0-B49D-95F382B90E46}"/>
          </ac:spMkLst>
        </pc:spChg>
        <pc:picChg chg="del">
          <ac:chgData name="박 주형" userId="63a1ff503651cd9e" providerId="LiveId" clId="{7D46D64A-3473-4EA8-8300-0A05F2FC5501}" dt="2021-12-12T06:59:40.189" v="7392" actId="478"/>
          <ac:picMkLst>
            <pc:docMk/>
            <pc:sldMk cId="4199212724" sldId="288"/>
            <ac:picMk id="4" creationId="{C6D46536-1C0C-47BB-81F9-94361D2B0855}"/>
          </ac:picMkLst>
        </pc:picChg>
        <pc:picChg chg="add del mod">
          <ac:chgData name="박 주형" userId="63a1ff503651cd9e" providerId="LiveId" clId="{7D46D64A-3473-4EA8-8300-0A05F2FC5501}" dt="2021-12-12T07:14:01.472" v="7401" actId="478"/>
          <ac:picMkLst>
            <pc:docMk/>
            <pc:sldMk cId="4199212724" sldId="288"/>
            <ac:picMk id="5" creationId="{8BC2D6F7-D5DF-4455-9110-8B45F1D4FFDE}"/>
          </ac:picMkLst>
        </pc:picChg>
        <pc:picChg chg="del">
          <ac:chgData name="박 주형" userId="63a1ff503651cd9e" providerId="LiveId" clId="{7D46D64A-3473-4EA8-8300-0A05F2FC5501}" dt="2021-12-12T06:59:39.897" v="7391" actId="478"/>
          <ac:picMkLst>
            <pc:docMk/>
            <pc:sldMk cId="4199212724" sldId="288"/>
            <ac:picMk id="7" creationId="{88C87928-2EC9-4757-8BC5-F88919F45504}"/>
          </ac:picMkLst>
        </pc:picChg>
        <pc:picChg chg="add mod">
          <ac:chgData name="박 주형" userId="63a1ff503651cd9e" providerId="LiveId" clId="{7D46D64A-3473-4EA8-8300-0A05F2FC5501}" dt="2021-12-12T07:26:23.858" v="7495" actId="1076"/>
          <ac:picMkLst>
            <pc:docMk/>
            <pc:sldMk cId="4199212724" sldId="288"/>
            <ac:picMk id="8" creationId="{1DFF42A7-8791-4E23-B3D6-D18E2AE90A8B}"/>
          </ac:picMkLst>
        </pc:picChg>
        <pc:picChg chg="add del mod">
          <ac:chgData name="박 주형" userId="63a1ff503651cd9e" providerId="LiveId" clId="{7D46D64A-3473-4EA8-8300-0A05F2FC5501}" dt="2021-12-12T07:24:18.684" v="7477" actId="21"/>
          <ac:picMkLst>
            <pc:docMk/>
            <pc:sldMk cId="4199212724" sldId="288"/>
            <ac:picMk id="10" creationId="{08099A84-C205-4CD2-B0BA-239424D9BF85}"/>
          </ac:picMkLst>
        </pc:picChg>
        <pc:picChg chg="add del mod">
          <ac:chgData name="박 주형" userId="63a1ff503651cd9e" providerId="LiveId" clId="{7D46D64A-3473-4EA8-8300-0A05F2FC5501}" dt="2021-12-12T07:27:01.542" v="7529" actId="478"/>
          <ac:picMkLst>
            <pc:docMk/>
            <pc:sldMk cId="4199212724" sldId="288"/>
            <ac:picMk id="12" creationId="{17819ADE-CFE4-4872-84BE-F3039E46A4B8}"/>
          </ac:picMkLst>
        </pc:picChg>
        <pc:picChg chg="add mod">
          <ac:chgData name="박 주형" userId="63a1ff503651cd9e" providerId="LiveId" clId="{7D46D64A-3473-4EA8-8300-0A05F2FC5501}" dt="2021-12-12T07:25:56.717" v="7492" actId="1076"/>
          <ac:picMkLst>
            <pc:docMk/>
            <pc:sldMk cId="4199212724" sldId="288"/>
            <ac:picMk id="14" creationId="{67044688-5848-4796-9AA2-2ED311AD4563}"/>
          </ac:picMkLst>
        </pc:picChg>
        <pc:picChg chg="add mod">
          <ac:chgData name="박 주형" userId="63a1ff503651cd9e" providerId="LiveId" clId="{7D46D64A-3473-4EA8-8300-0A05F2FC5501}" dt="2021-12-12T07:26:22.475" v="7494" actId="1076"/>
          <ac:picMkLst>
            <pc:docMk/>
            <pc:sldMk cId="4199212724" sldId="288"/>
            <ac:picMk id="16" creationId="{A9622587-7790-481A-8ED2-792BB5132599}"/>
          </ac:picMkLst>
        </pc:picChg>
        <pc:picChg chg="add mod">
          <ac:chgData name="박 주형" userId="63a1ff503651cd9e" providerId="LiveId" clId="{7D46D64A-3473-4EA8-8300-0A05F2FC5501}" dt="2021-12-12T07:27:12.062" v="7531" actId="1076"/>
          <ac:picMkLst>
            <pc:docMk/>
            <pc:sldMk cId="4199212724" sldId="288"/>
            <ac:picMk id="18" creationId="{FE614B49-ADB3-4C22-B128-69845DF898F4}"/>
          </ac:picMkLst>
        </pc:picChg>
        <pc:cxnChg chg="add del">
          <ac:chgData name="박 주형" userId="63a1ff503651cd9e" providerId="LiveId" clId="{7D46D64A-3473-4EA8-8300-0A05F2FC5501}" dt="2021-12-12T07:28:29.128" v="7597" actId="478"/>
          <ac:cxnSpMkLst>
            <pc:docMk/>
            <pc:sldMk cId="4199212724" sldId="288"/>
            <ac:cxnSpMk id="20" creationId="{EA99D2AC-665F-4B65-BFB5-E91678287521}"/>
          </ac:cxnSpMkLst>
        </pc:cxnChg>
        <pc:cxnChg chg="add mod">
          <ac:chgData name="박 주형" userId="63a1ff503651cd9e" providerId="LiveId" clId="{7D46D64A-3473-4EA8-8300-0A05F2FC5501}" dt="2021-12-12T07:28:20.022" v="7596" actId="14100"/>
          <ac:cxnSpMkLst>
            <pc:docMk/>
            <pc:sldMk cId="4199212724" sldId="288"/>
            <ac:cxnSpMk id="22" creationId="{3A2388ED-F347-490E-84FA-3D5EC26235FD}"/>
          </ac:cxnSpMkLst>
        </pc:cxnChg>
      </pc:sldChg>
      <pc:sldChg chg="delSp modSp add mod">
        <pc:chgData name="박 주형" userId="63a1ff503651cd9e" providerId="LiveId" clId="{7D46D64A-3473-4EA8-8300-0A05F2FC5501}" dt="2021-12-12T08:01:45.468" v="9741" actId="1076"/>
        <pc:sldMkLst>
          <pc:docMk/>
          <pc:sldMk cId="3408942410" sldId="289"/>
        </pc:sldMkLst>
        <pc:spChg chg="mod">
          <ac:chgData name="박 주형" userId="63a1ff503651cd9e" providerId="LiveId" clId="{7D46D64A-3473-4EA8-8300-0A05F2FC5501}" dt="2021-12-12T07:55:30.989" v="9256" actId="255"/>
          <ac:spMkLst>
            <pc:docMk/>
            <pc:sldMk cId="3408942410" sldId="289"/>
            <ac:spMk id="3" creationId="{00000000-0000-0000-0000-000000000000}"/>
          </ac:spMkLst>
        </pc:spChg>
        <pc:spChg chg="mod">
          <ac:chgData name="박 주형" userId="63a1ff503651cd9e" providerId="LiveId" clId="{7D46D64A-3473-4EA8-8300-0A05F2FC5501}" dt="2021-12-12T08:01:45.468" v="9741" actId="1076"/>
          <ac:spMkLst>
            <pc:docMk/>
            <pc:sldMk cId="3408942410" sldId="289"/>
            <ac:spMk id="8" creationId="{A2C89D7B-C615-4D6A-9FA4-EC94643EEEF3}"/>
          </ac:spMkLst>
        </pc:spChg>
        <pc:picChg chg="del">
          <ac:chgData name="박 주형" userId="63a1ff503651cd9e" providerId="LiveId" clId="{7D46D64A-3473-4EA8-8300-0A05F2FC5501}" dt="2021-12-12T07:33:19.698" v="7757" actId="478"/>
          <ac:picMkLst>
            <pc:docMk/>
            <pc:sldMk cId="3408942410" sldId="289"/>
            <ac:picMk id="6" creationId="{ECF933D9-28E0-4A6C-9BAC-D0FA1E59E102}"/>
          </ac:picMkLst>
        </pc:picChg>
      </pc:sldChg>
      <pc:sldChg chg="addSp delSp modSp add mod">
        <pc:chgData name="박 주형" userId="63a1ff503651cd9e" providerId="LiveId" clId="{7D46D64A-3473-4EA8-8300-0A05F2FC5501}" dt="2021-12-12T07:49:19.472" v="8630" actId="1076"/>
        <pc:sldMkLst>
          <pc:docMk/>
          <pc:sldMk cId="1875379559" sldId="290"/>
        </pc:sldMkLst>
        <pc:spChg chg="del">
          <ac:chgData name="박 주형" userId="63a1ff503651cd9e" providerId="LiveId" clId="{7D46D64A-3473-4EA8-8300-0A05F2FC5501}" dt="2021-12-12T07:46:16.412" v="8488" actId="478"/>
          <ac:spMkLst>
            <pc:docMk/>
            <pc:sldMk cId="1875379559" sldId="290"/>
            <ac:spMk id="7" creationId="{DA7D88F4-5524-4312-925A-CF87AA436EC2}"/>
          </ac:spMkLst>
        </pc:spChg>
        <pc:spChg chg="del mod">
          <ac:chgData name="박 주형" userId="63a1ff503651cd9e" providerId="LiveId" clId="{7D46D64A-3473-4EA8-8300-0A05F2FC5501}" dt="2021-12-12T07:46:15.073" v="8487" actId="478"/>
          <ac:spMkLst>
            <pc:docMk/>
            <pc:sldMk cId="1875379559" sldId="290"/>
            <ac:spMk id="18" creationId="{24D01FAF-1A94-4F55-8047-DD6D9398366B}"/>
          </ac:spMkLst>
        </pc:spChg>
        <pc:spChg chg="add mod">
          <ac:chgData name="박 주형" userId="63a1ff503651cd9e" providerId="LiveId" clId="{7D46D64A-3473-4EA8-8300-0A05F2FC5501}" dt="2021-12-12T07:49:10.828" v="8623" actId="1076"/>
          <ac:spMkLst>
            <pc:docMk/>
            <pc:sldMk cId="1875379559" sldId="290"/>
            <ac:spMk id="19" creationId="{5123FCFD-7C44-4A60-BCE3-2F08904EF626}"/>
          </ac:spMkLst>
        </pc:spChg>
        <pc:spChg chg="del">
          <ac:chgData name="박 주형" userId="63a1ff503651cd9e" providerId="LiveId" clId="{7D46D64A-3473-4EA8-8300-0A05F2FC5501}" dt="2021-12-12T07:46:13.664" v="8485" actId="478"/>
          <ac:spMkLst>
            <pc:docMk/>
            <pc:sldMk cId="1875379559" sldId="290"/>
            <ac:spMk id="21" creationId="{5A2C9933-BF52-4B14-B036-5D5C5DA7AAEA}"/>
          </ac:spMkLst>
        </pc:spChg>
        <pc:spChg chg="del">
          <ac:chgData name="박 주형" userId="63a1ff503651cd9e" providerId="LiveId" clId="{7D46D64A-3473-4EA8-8300-0A05F2FC5501}" dt="2021-12-12T07:46:18.527" v="8490" actId="478"/>
          <ac:spMkLst>
            <pc:docMk/>
            <pc:sldMk cId="1875379559" sldId="290"/>
            <ac:spMk id="26" creationId="{16FF457C-DC6E-401F-AD1A-D01506CE266B}"/>
          </ac:spMkLst>
        </pc:spChg>
        <pc:picChg chg="del">
          <ac:chgData name="박 주형" userId="63a1ff503651cd9e" providerId="LiveId" clId="{7D46D64A-3473-4EA8-8300-0A05F2FC5501}" dt="2021-12-12T07:46:12.068" v="8484" actId="478"/>
          <ac:picMkLst>
            <pc:docMk/>
            <pc:sldMk cId="1875379559" sldId="290"/>
            <ac:picMk id="4" creationId="{32BBAC47-5876-4DFF-8A45-D44BBE6971C4}"/>
          </ac:picMkLst>
        </pc:picChg>
        <pc:picChg chg="del">
          <ac:chgData name="박 주형" userId="63a1ff503651cd9e" providerId="LiveId" clId="{7D46D64A-3473-4EA8-8300-0A05F2FC5501}" dt="2021-12-12T07:46:10.937" v="8481" actId="478"/>
          <ac:picMkLst>
            <pc:docMk/>
            <pc:sldMk cId="1875379559" sldId="290"/>
            <ac:picMk id="5" creationId="{E2EEF643-A27C-4CCF-90B8-7F2F5E7BCD8D}"/>
          </ac:picMkLst>
        </pc:picChg>
        <pc:picChg chg="del mod">
          <ac:chgData name="박 주형" userId="63a1ff503651cd9e" providerId="LiveId" clId="{7D46D64A-3473-4EA8-8300-0A05F2FC5501}" dt="2021-12-12T07:46:08.746" v="8480" actId="478"/>
          <ac:picMkLst>
            <pc:docMk/>
            <pc:sldMk cId="1875379559" sldId="290"/>
            <ac:picMk id="6" creationId="{DA52F47D-8F1F-406F-A0FC-F30C872BF548}"/>
          </ac:picMkLst>
        </pc:picChg>
        <pc:picChg chg="del">
          <ac:chgData name="박 주형" userId="63a1ff503651cd9e" providerId="LiveId" clId="{7D46D64A-3473-4EA8-8300-0A05F2FC5501}" dt="2021-12-12T07:46:14.022" v="8486" actId="478"/>
          <ac:picMkLst>
            <pc:docMk/>
            <pc:sldMk cId="1875379559" sldId="290"/>
            <ac:picMk id="8" creationId="{6357158D-1C97-46E1-9468-1AD981953BDD}"/>
          </ac:picMkLst>
        </pc:picChg>
        <pc:picChg chg="add mod">
          <ac:chgData name="박 주형" userId="63a1ff503651cd9e" providerId="LiveId" clId="{7D46D64A-3473-4EA8-8300-0A05F2FC5501}" dt="2021-12-12T07:49:18.729" v="8629" actId="1076"/>
          <ac:picMkLst>
            <pc:docMk/>
            <pc:sldMk cId="1875379559" sldId="290"/>
            <ac:picMk id="9" creationId="{E83CDF8B-E4A3-409F-9051-F8BBB09849DE}"/>
          </ac:picMkLst>
        </pc:picChg>
        <pc:picChg chg="del">
          <ac:chgData name="박 주형" userId="63a1ff503651cd9e" providerId="LiveId" clId="{7D46D64A-3473-4EA8-8300-0A05F2FC5501}" dt="2021-12-12T07:46:11.569" v="8482" actId="478"/>
          <ac:picMkLst>
            <pc:docMk/>
            <pc:sldMk cId="1875379559" sldId="290"/>
            <ac:picMk id="13" creationId="{67ABDFE7-528D-490C-BDAD-DCBF943E330D}"/>
          </ac:picMkLst>
        </pc:picChg>
        <pc:picChg chg="add mod">
          <ac:chgData name="박 주형" userId="63a1ff503651cd9e" providerId="LiveId" clId="{7D46D64A-3473-4EA8-8300-0A05F2FC5501}" dt="2021-12-12T07:49:19.472" v="8630" actId="1076"/>
          <ac:picMkLst>
            <pc:docMk/>
            <pc:sldMk cId="1875379559" sldId="290"/>
            <ac:picMk id="15" creationId="{0AAF44A6-7687-4E5B-96FB-FB149068EE04}"/>
          </ac:picMkLst>
        </pc:picChg>
        <pc:picChg chg="del">
          <ac:chgData name="박 주형" userId="63a1ff503651cd9e" providerId="LiveId" clId="{7D46D64A-3473-4EA8-8300-0A05F2FC5501}" dt="2021-12-12T07:46:16.712" v="8489" actId="478"/>
          <ac:picMkLst>
            <pc:docMk/>
            <pc:sldMk cId="1875379559" sldId="290"/>
            <ac:picMk id="23" creationId="{495C7511-BB99-4E13-94A8-948A00C5AD2A}"/>
          </ac:picMkLst>
        </pc:picChg>
        <pc:picChg chg="del">
          <ac:chgData name="박 주형" userId="63a1ff503651cd9e" providerId="LiveId" clId="{7D46D64A-3473-4EA8-8300-0A05F2FC5501}" dt="2021-12-12T07:46:18.830" v="8491" actId="478"/>
          <ac:picMkLst>
            <pc:docMk/>
            <pc:sldMk cId="1875379559" sldId="290"/>
            <ac:picMk id="28" creationId="{226A3472-FB4A-43F3-8832-91EA2E720809}"/>
          </ac:picMkLst>
        </pc:picChg>
      </pc:sldChg>
      <pc:sldChg chg="delSp modSp add del mod">
        <pc:chgData name="박 주형" userId="63a1ff503651cd9e" providerId="LiveId" clId="{7D46D64A-3473-4EA8-8300-0A05F2FC5501}" dt="2021-12-12T07:37:56.421" v="8115" actId="47"/>
        <pc:sldMkLst>
          <pc:docMk/>
          <pc:sldMk cId="1919830962" sldId="290"/>
        </pc:sldMkLst>
        <pc:spChg chg="mod">
          <ac:chgData name="박 주형" userId="63a1ff503651cd9e" providerId="LiveId" clId="{7D46D64A-3473-4EA8-8300-0A05F2FC5501}" dt="2021-12-12T07:36:05.814" v="7964" actId="20577"/>
          <ac:spMkLst>
            <pc:docMk/>
            <pc:sldMk cId="1919830962" sldId="290"/>
            <ac:spMk id="3" creationId="{00000000-0000-0000-0000-000000000000}"/>
          </ac:spMkLst>
        </pc:spChg>
        <pc:spChg chg="del">
          <ac:chgData name="박 주형" userId="63a1ff503651cd9e" providerId="LiveId" clId="{7D46D64A-3473-4EA8-8300-0A05F2FC5501}" dt="2021-12-12T07:36:12.666" v="7970" actId="478"/>
          <ac:spMkLst>
            <pc:docMk/>
            <pc:sldMk cId="1919830962" sldId="290"/>
            <ac:spMk id="9" creationId="{110ADC0D-D55A-4810-9A98-A0AF68DACBDA}"/>
          </ac:spMkLst>
        </pc:spChg>
        <pc:spChg chg="del">
          <ac:chgData name="박 주형" userId="63a1ff503651cd9e" providerId="LiveId" clId="{7D46D64A-3473-4EA8-8300-0A05F2FC5501}" dt="2021-12-12T07:36:11.678" v="7969" actId="478"/>
          <ac:spMkLst>
            <pc:docMk/>
            <pc:sldMk cId="1919830962" sldId="290"/>
            <ac:spMk id="10" creationId="{7CA5B217-5B8C-48AF-88C0-0CFE9161048C}"/>
          </ac:spMkLst>
        </pc:spChg>
        <pc:spChg chg="mod">
          <ac:chgData name="박 주형" userId="63a1ff503651cd9e" providerId="LiveId" clId="{7D46D64A-3473-4EA8-8300-0A05F2FC5501}" dt="2021-12-12T07:37:28.173" v="8106" actId="14100"/>
          <ac:spMkLst>
            <pc:docMk/>
            <pc:sldMk cId="1919830962" sldId="290"/>
            <ac:spMk id="17" creationId="{CA66A7CB-2951-4DD8-882C-7E04BC4FF591}"/>
          </ac:spMkLst>
        </pc:spChg>
        <pc:picChg chg="del">
          <ac:chgData name="박 주형" userId="63a1ff503651cd9e" providerId="LiveId" clId="{7D46D64A-3473-4EA8-8300-0A05F2FC5501}" dt="2021-12-12T07:36:10.281" v="7968" actId="478"/>
          <ac:picMkLst>
            <pc:docMk/>
            <pc:sldMk cId="1919830962" sldId="290"/>
            <ac:picMk id="4" creationId="{7CD53942-51A0-44DF-BA7C-D1753963319F}"/>
          </ac:picMkLst>
        </pc:picChg>
        <pc:picChg chg="del">
          <ac:chgData name="박 주형" userId="63a1ff503651cd9e" providerId="LiveId" clId="{7D46D64A-3473-4EA8-8300-0A05F2FC5501}" dt="2021-12-12T07:36:08.377" v="7965" actId="478"/>
          <ac:picMkLst>
            <pc:docMk/>
            <pc:sldMk cId="1919830962" sldId="290"/>
            <ac:picMk id="6" creationId="{CF6B63F8-8348-40A0-9582-A205F3220839}"/>
          </ac:picMkLst>
        </pc:picChg>
        <pc:picChg chg="del">
          <ac:chgData name="박 주형" userId="63a1ff503651cd9e" providerId="LiveId" clId="{7D46D64A-3473-4EA8-8300-0A05F2FC5501}" dt="2021-12-12T07:36:09.762" v="7967" actId="478"/>
          <ac:picMkLst>
            <pc:docMk/>
            <pc:sldMk cId="1919830962" sldId="290"/>
            <ac:picMk id="8" creationId="{A3F82DF1-CED3-4714-9AD7-77FD7556B9EE}"/>
          </ac:picMkLst>
        </pc:picChg>
        <pc:picChg chg="del">
          <ac:chgData name="박 주형" userId="63a1ff503651cd9e" providerId="LiveId" clId="{7D46D64A-3473-4EA8-8300-0A05F2FC5501}" dt="2021-12-12T07:36:09.405" v="7966" actId="478"/>
          <ac:picMkLst>
            <pc:docMk/>
            <pc:sldMk cId="1919830962" sldId="290"/>
            <ac:picMk id="12" creationId="{4141FDD8-8E3D-4819-AC05-22AAC835534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96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6"/>
            <a:ext cx="5111751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6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6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6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7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53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21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6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7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958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958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356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83" indent="-342883" algn="l" defTabSz="91435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91435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1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1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71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3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3" indent="-342883" algn="l" defTabSz="91435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91435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382996" y="143812"/>
            <a:ext cx="1584176" cy="41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7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23681"/>
            <a:ext cx="9144000" cy="1337740"/>
          </a:xfrm>
          <a:prstGeom prst="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25560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학번 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20172048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이름 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박주형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0" y="2009829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빅데이터</a:t>
            </a:r>
            <a:endParaRPr lang="en-US" altLang="ko-KR" sz="32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810894"/>
            <a:ext cx="9144000" cy="67064"/>
          </a:xfrm>
          <a:prstGeom prst="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0" y="3314691"/>
            <a:ext cx="9144000" cy="67064"/>
          </a:xfrm>
          <a:prstGeom prst="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8" y="205834"/>
            <a:ext cx="1162472" cy="2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 </a:t>
            </a:r>
            <a:r>
              <a:rPr lang="en-US" altLang="ko-KR" dirty="0"/>
              <a:t>(</a:t>
            </a:r>
            <a:r>
              <a:rPr lang="ko-KR" altLang="en-US" dirty="0"/>
              <a:t>오픈</a:t>
            </a:r>
            <a:r>
              <a:rPr lang="en-US" altLang="ko-KR" dirty="0"/>
              <a:t>API)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2616214" y="92511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A7D88F4-5524-4312-925A-CF87AA436EC2}"/>
              </a:ext>
            </a:extLst>
          </p:cNvPr>
          <p:cNvSpPr txBox="1">
            <a:spLocks/>
          </p:cNvSpPr>
          <p:nvPr/>
        </p:nvSpPr>
        <p:spPr>
          <a:xfrm>
            <a:off x="107504" y="843558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월평균소득으로 소득분위를 정해보았습니다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BAC47-5876-4DFF-8A45-D44BBE6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6" y="1120683"/>
            <a:ext cx="3297920" cy="2377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57158D-1C97-46E1-9468-1AD98195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6" y="3541202"/>
            <a:ext cx="1478408" cy="304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ABDFE7-528D-490C-BDAD-DCBF943E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522" y="3435146"/>
            <a:ext cx="297206" cy="1566480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4D01FAF-1A94-4F55-8047-DD6D9398366B}"/>
              </a:ext>
            </a:extLst>
          </p:cNvPr>
          <p:cNvSpPr txBox="1">
            <a:spLocks/>
          </p:cNvSpPr>
          <p:nvPr/>
        </p:nvSpPr>
        <p:spPr>
          <a:xfrm>
            <a:off x="-612576" y="3827247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등급라인이 생성되었습니다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A2C9933-BF52-4B14-B036-5D5C5DA7AAEA}"/>
              </a:ext>
            </a:extLst>
          </p:cNvPr>
          <p:cNvSpPr txBox="1">
            <a:spLocks/>
          </p:cNvSpPr>
          <p:nvPr/>
        </p:nvSpPr>
        <p:spPr>
          <a:xfrm>
            <a:off x="2087444" y="3150849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최상위 등급은 </a:t>
            </a:r>
            <a:r>
              <a:rPr lang="en-US" altLang="ko-KR" sz="900" b="1" dirty="0"/>
              <a:t>8</a:t>
            </a:r>
            <a:r>
              <a:rPr lang="ko-KR" altLang="en-US" sz="900" b="1" dirty="0"/>
              <a:t>등급</a:t>
            </a:r>
            <a:r>
              <a:rPr lang="en-US" altLang="ko-KR" sz="900" b="1" dirty="0"/>
              <a:t>,7</a:t>
            </a:r>
            <a:r>
              <a:rPr lang="ko-KR" altLang="en-US" sz="900" b="1" dirty="0"/>
              <a:t>등급으로 출력되었습니다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5C7511-BB99-4E13-94A8-948A00C5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1091849"/>
            <a:ext cx="2491956" cy="1851617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16FF457C-DC6E-401F-AD1A-D01506CE266B}"/>
              </a:ext>
            </a:extLst>
          </p:cNvPr>
          <p:cNvSpPr txBox="1">
            <a:spLocks/>
          </p:cNvSpPr>
          <p:nvPr/>
        </p:nvSpPr>
        <p:spPr>
          <a:xfrm>
            <a:off x="5093800" y="3044007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/>
              <a:t>8</a:t>
            </a:r>
            <a:r>
              <a:rPr lang="ko-KR" altLang="en-US" sz="900" b="1" dirty="0"/>
              <a:t>분위</a:t>
            </a:r>
            <a:r>
              <a:rPr lang="en-US" altLang="ko-KR" sz="900" b="1" dirty="0"/>
              <a:t>,7</a:t>
            </a:r>
            <a:r>
              <a:rPr lang="ko-KR" altLang="en-US" sz="900" b="1" dirty="0"/>
              <a:t>분위 등급의 코드명은 위 </a:t>
            </a:r>
            <a:r>
              <a:rPr lang="ko-KR" altLang="en-US" sz="900" b="1" dirty="0" err="1"/>
              <a:t>사진과같습니다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6A3472-FB4A-43F3-8832-91EA2E72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660" y="1236926"/>
            <a:ext cx="1854464" cy="1072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EF643-A27C-4CCF-90B8-7F2F5E7BC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143" y="3566819"/>
            <a:ext cx="3017782" cy="13031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52F47D-8F1F-406F-A0FC-F30C872BF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90" y="3502800"/>
            <a:ext cx="2292318" cy="13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 </a:t>
            </a:r>
            <a:r>
              <a:rPr lang="en-US" altLang="ko-KR" dirty="0"/>
              <a:t>(</a:t>
            </a:r>
            <a:r>
              <a:rPr lang="ko-KR" altLang="en-US" dirty="0"/>
              <a:t>오픈</a:t>
            </a:r>
            <a:r>
              <a:rPr lang="en-US" altLang="ko-KR" dirty="0"/>
              <a:t>API)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2616214" y="92511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AF44A6-7687-4E5B-96FB-FB149068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207"/>
            <a:ext cx="3240360" cy="2086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3CDF8B-E4A3-409F-9051-F8BBB098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649208"/>
            <a:ext cx="3024336" cy="2086186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5123FCFD-7C44-4A60-BCE3-2F08904EF626}"/>
              </a:ext>
            </a:extLst>
          </p:cNvPr>
          <p:cNvSpPr txBox="1">
            <a:spLocks/>
          </p:cNvSpPr>
          <p:nvPr/>
        </p:nvSpPr>
        <p:spPr>
          <a:xfrm>
            <a:off x="2843808" y="135537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/>
              <a:t>8</a:t>
            </a:r>
            <a:r>
              <a:rPr lang="ko-KR" altLang="en-US" sz="900" b="1" dirty="0"/>
              <a:t>분위</a:t>
            </a:r>
            <a:r>
              <a:rPr lang="en-US" altLang="ko-KR" sz="900" b="1" dirty="0"/>
              <a:t>,7</a:t>
            </a:r>
            <a:r>
              <a:rPr lang="ko-KR" altLang="en-US" sz="900" b="1" dirty="0"/>
              <a:t>분위의 상권구분코드명은 </a:t>
            </a:r>
            <a:r>
              <a:rPr lang="en-US" altLang="ko-KR" sz="900" b="1" dirty="0"/>
              <a:t>“</a:t>
            </a:r>
            <a:r>
              <a:rPr lang="ko-KR" altLang="en-US" sz="900" b="1" dirty="0"/>
              <a:t>골목상권</a:t>
            </a:r>
            <a:r>
              <a:rPr lang="en-US" altLang="ko-KR" sz="900" b="1" dirty="0"/>
              <a:t>＂</a:t>
            </a:r>
            <a:r>
              <a:rPr lang="ko-KR" altLang="en-US" sz="900" b="1" dirty="0"/>
              <a:t>으로 출력되었습니다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7537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 </a:t>
            </a:r>
            <a:r>
              <a:rPr lang="en-US" altLang="ko-KR" dirty="0"/>
              <a:t>(</a:t>
            </a:r>
            <a:r>
              <a:rPr lang="ko-KR" altLang="en-US" dirty="0"/>
              <a:t>오픈</a:t>
            </a:r>
            <a:r>
              <a:rPr lang="en-US" altLang="ko-KR" dirty="0"/>
              <a:t>API)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2616214" y="92511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823A9-35D2-40EF-871B-B36A0FE1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7" y="1276733"/>
            <a:ext cx="2952328" cy="2303129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2B87F16-F9AD-4A14-9C7F-95B53FBC47A8}"/>
              </a:ext>
            </a:extLst>
          </p:cNvPr>
          <p:cNvSpPr txBox="1">
            <a:spLocks/>
          </p:cNvSpPr>
          <p:nvPr/>
        </p:nvSpPr>
        <p:spPr>
          <a:xfrm>
            <a:off x="195408" y="88559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/>
              <a:t>TOP1: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삼성로</a:t>
            </a:r>
            <a:r>
              <a:rPr lang="en-US" altLang="ko-KR" sz="900" b="1" dirty="0"/>
              <a:t>57</a:t>
            </a:r>
            <a:r>
              <a:rPr lang="ko-KR" altLang="en-US" sz="900" b="1" dirty="0"/>
              <a:t>길</a:t>
            </a:r>
            <a:endParaRPr lang="en-US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F4CAE0-00E6-43E7-B55D-E1D2710E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403" y="1276733"/>
            <a:ext cx="2866364" cy="2303128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0D7FE58C-702D-4C53-98B3-62880BD1EFB2}"/>
              </a:ext>
            </a:extLst>
          </p:cNvPr>
          <p:cNvSpPr txBox="1">
            <a:spLocks/>
          </p:cNvSpPr>
          <p:nvPr/>
        </p:nvSpPr>
        <p:spPr>
          <a:xfrm>
            <a:off x="3217403" y="90535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/>
              <a:t>TOP2: </a:t>
            </a:r>
            <a:r>
              <a:rPr lang="ko-KR" altLang="en-US" sz="900" b="1" dirty="0"/>
              <a:t>고무래로</a:t>
            </a:r>
            <a:r>
              <a:rPr lang="en-US" altLang="ko-KR" sz="900" b="1" dirty="0"/>
              <a:t>8</a:t>
            </a:r>
            <a:r>
              <a:rPr lang="ko-KR" altLang="en-US" sz="900" b="1" dirty="0"/>
              <a:t>길</a:t>
            </a:r>
            <a:endParaRPr lang="en-US" sz="9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7942D1-D4D3-4DC2-A54C-8E44A737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76" y="1279279"/>
            <a:ext cx="2866364" cy="2311078"/>
          </a:xfrm>
          <a:prstGeom prst="rect">
            <a:avLst/>
          </a:prstGeom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230379F5-22B6-4630-85DE-33CA6FEBBD25}"/>
              </a:ext>
            </a:extLst>
          </p:cNvPr>
          <p:cNvSpPr txBox="1">
            <a:spLocks/>
          </p:cNvSpPr>
          <p:nvPr/>
        </p:nvSpPr>
        <p:spPr>
          <a:xfrm>
            <a:off x="5949884" y="90535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/>
              <a:t>TOP3: </a:t>
            </a:r>
            <a:r>
              <a:rPr lang="ko-KR" altLang="en-US" sz="900" b="1" dirty="0" err="1"/>
              <a:t>사임당로</a:t>
            </a:r>
            <a:r>
              <a:rPr lang="en-US" altLang="ko-KR" sz="900" b="1" dirty="0"/>
              <a:t>17</a:t>
            </a:r>
            <a:r>
              <a:rPr lang="ko-KR" altLang="en-US" sz="900" b="1" dirty="0"/>
              <a:t>길</a:t>
            </a:r>
            <a:endParaRPr lang="en-US" sz="900" b="1" dirty="0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B5D79CE-270E-4D11-89BD-F6B01EEE6D57}"/>
              </a:ext>
            </a:extLst>
          </p:cNvPr>
          <p:cNvSpPr txBox="1">
            <a:spLocks/>
          </p:cNvSpPr>
          <p:nvPr/>
        </p:nvSpPr>
        <p:spPr>
          <a:xfrm>
            <a:off x="2882075" y="3971002"/>
            <a:ext cx="3537020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/>
              <a:t>TOP3</a:t>
            </a:r>
            <a:r>
              <a:rPr lang="ko-KR" altLang="en-US" sz="900" b="1" dirty="0"/>
              <a:t>순위로 선정해서 네이버 지도에서 출력해보았습니다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75715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 </a:t>
            </a:r>
            <a:r>
              <a:rPr lang="ko-KR" altLang="en-US" dirty="0"/>
              <a:t>분석결과</a:t>
            </a:r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D433563-E05D-4CE1-B551-F6A92A203121}"/>
              </a:ext>
            </a:extLst>
          </p:cNvPr>
          <p:cNvSpPr txBox="1">
            <a:spLocks/>
          </p:cNvSpPr>
          <p:nvPr/>
        </p:nvSpPr>
        <p:spPr>
          <a:xfrm>
            <a:off x="1187624" y="2427734"/>
            <a:ext cx="6768752" cy="1008112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dirty="0"/>
              <a:t>TOP1 : </a:t>
            </a:r>
            <a:r>
              <a:rPr lang="ko-KR" altLang="en-US" sz="1300" b="1" dirty="0" err="1"/>
              <a:t>삼성로</a:t>
            </a:r>
            <a:r>
              <a:rPr lang="en-US" altLang="ko-KR" sz="1300" b="1" dirty="0"/>
              <a:t>57</a:t>
            </a:r>
            <a:r>
              <a:rPr lang="ko-KR" altLang="en-US" sz="1300" b="1" dirty="0"/>
              <a:t>길 </a:t>
            </a:r>
            <a:r>
              <a:rPr lang="en-US" altLang="ko-KR" sz="1300" b="1" dirty="0"/>
              <a:t>– </a:t>
            </a:r>
            <a:r>
              <a:rPr lang="ko-KR" altLang="en-US" sz="1300" b="1" dirty="0"/>
              <a:t>검색결과로는 대치동으로 확인되었습니다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대치동은 학구열이 매우 높은 곳으로 유명한 곳입니다</a:t>
            </a:r>
            <a:r>
              <a:rPr lang="en-US" altLang="ko-KR" sz="1300" b="1" dirty="0"/>
              <a:t>. </a:t>
            </a:r>
          </a:p>
          <a:p>
            <a:pPr algn="ctr"/>
            <a:r>
              <a:rPr lang="ko-KR" altLang="en-US" sz="1300" b="1" dirty="0"/>
              <a:t>따라서 학생들이 많기에 대치동의 수입이 </a:t>
            </a:r>
            <a:r>
              <a:rPr lang="ko-KR" altLang="en-US" sz="1300" b="1" dirty="0" err="1"/>
              <a:t>많은것으로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예츨되기에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TOP1</a:t>
            </a:r>
            <a:r>
              <a:rPr lang="ko-KR" altLang="en-US" sz="1300" b="1" dirty="0"/>
              <a:t>으로 </a:t>
            </a:r>
            <a:r>
              <a:rPr lang="ko-KR" altLang="en-US" sz="1300" b="1" dirty="0" err="1"/>
              <a:t>선정된것으로</a:t>
            </a:r>
            <a:r>
              <a:rPr lang="ko-KR" altLang="en-US" sz="1300" b="1" dirty="0"/>
              <a:t> 예측됩니다</a:t>
            </a:r>
            <a:r>
              <a:rPr lang="en-US" altLang="ko-KR" sz="1300" b="1" dirty="0"/>
              <a:t>.</a:t>
            </a:r>
          </a:p>
          <a:p>
            <a:pPr algn="ctr"/>
            <a:endParaRPr lang="en-US" sz="1300" b="1" dirty="0"/>
          </a:p>
          <a:p>
            <a:pPr algn="ctr"/>
            <a:r>
              <a:rPr lang="en-US" sz="1300" b="1" dirty="0"/>
              <a:t>TOP2 : </a:t>
            </a:r>
            <a:r>
              <a:rPr lang="ko-KR" altLang="en-US" sz="1300" b="1" dirty="0"/>
              <a:t>고무래로</a:t>
            </a:r>
            <a:r>
              <a:rPr lang="en-US" altLang="ko-KR" sz="1300" b="1" dirty="0"/>
              <a:t>8</a:t>
            </a:r>
            <a:r>
              <a:rPr lang="ko-KR" altLang="en-US" sz="1300" b="1" dirty="0"/>
              <a:t>길 </a:t>
            </a:r>
            <a:r>
              <a:rPr lang="en-US" altLang="ko-KR" sz="1300" b="1" dirty="0"/>
              <a:t>– </a:t>
            </a:r>
            <a:r>
              <a:rPr lang="ko-KR" altLang="en-US" sz="1300" b="1" dirty="0"/>
              <a:t>서초구로 검색되었습니다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서울의 대표 명산 청계산은 </a:t>
            </a:r>
            <a:r>
              <a:rPr lang="ko-KR" altLang="en-US" sz="1300" b="1" dirty="0" err="1"/>
              <a:t>다향한</a:t>
            </a:r>
            <a:r>
              <a:rPr lang="ko-KR" altLang="en-US" sz="1300" b="1" dirty="0"/>
              <a:t> 산행 코스가 조성되어 있어 서울 </a:t>
            </a:r>
            <a:r>
              <a:rPr lang="ko-KR" altLang="en-US" sz="1300" b="1" dirty="0" err="1"/>
              <a:t>시민들뿐만아니라</a:t>
            </a:r>
            <a:r>
              <a:rPr lang="ko-KR" altLang="en-US" sz="1300" b="1" dirty="0"/>
              <a:t> 타지역사람들도 많이 찾습니다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프랑스인들이 많이 거주하고 있는 </a:t>
            </a:r>
            <a:r>
              <a:rPr lang="ko-KR" altLang="en-US" sz="1300" b="1" dirty="0" err="1"/>
              <a:t>서래마을은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트렌디한</a:t>
            </a:r>
            <a:r>
              <a:rPr lang="ko-KR" altLang="en-US" sz="1300" b="1" dirty="0"/>
              <a:t> 맛집과 디저트 카페들이 가득합니다</a:t>
            </a:r>
            <a:r>
              <a:rPr lang="en-US" altLang="ko-KR" sz="1300" b="1" dirty="0"/>
              <a:t>. </a:t>
            </a:r>
            <a:r>
              <a:rPr lang="ko-KR" altLang="en-US" sz="1300" b="1" dirty="0" err="1"/>
              <a:t>몽마르트</a:t>
            </a:r>
            <a:r>
              <a:rPr lang="ko-KR" altLang="en-US" sz="1300" b="1" dirty="0"/>
              <a:t> 공원이 조성되어 있어 </a:t>
            </a:r>
            <a:r>
              <a:rPr lang="ko-KR" altLang="en-US" sz="1300" b="1" dirty="0" err="1"/>
              <a:t>쁘띠프랑스라고</a:t>
            </a:r>
            <a:r>
              <a:rPr lang="ko-KR" altLang="en-US" sz="1300" b="1" dirty="0"/>
              <a:t> 불립니다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관광거리가 잘 관리되어 있어서 사람들의 많은 사람들이 방문하기에 </a:t>
            </a:r>
            <a:r>
              <a:rPr lang="en-US" altLang="ko-KR" sz="1300" b="1" dirty="0"/>
              <a:t>TOP2</a:t>
            </a:r>
            <a:r>
              <a:rPr lang="ko-KR" altLang="en-US" sz="1300" b="1" dirty="0"/>
              <a:t>로 </a:t>
            </a:r>
            <a:r>
              <a:rPr lang="ko-KR" altLang="en-US" sz="1300" b="1" dirty="0" err="1"/>
              <a:t>출력된것으로</a:t>
            </a:r>
            <a:r>
              <a:rPr lang="ko-KR" altLang="en-US" sz="1300" b="1" dirty="0"/>
              <a:t> 예측됩니다</a:t>
            </a:r>
            <a:r>
              <a:rPr lang="en-US" altLang="ko-KR" sz="1300" b="1" dirty="0"/>
              <a:t>.</a:t>
            </a:r>
          </a:p>
          <a:p>
            <a:pPr algn="ctr"/>
            <a:endParaRPr lang="en-US" sz="1300" b="1" dirty="0"/>
          </a:p>
          <a:p>
            <a:pPr algn="ctr"/>
            <a:r>
              <a:rPr lang="en-US" altLang="ko-KR" sz="1300" b="1" dirty="0"/>
              <a:t>TOP3 : </a:t>
            </a:r>
            <a:r>
              <a:rPr lang="ko-KR" altLang="en-US" sz="1300" b="1" dirty="0" err="1"/>
              <a:t>사임당로</a:t>
            </a:r>
            <a:r>
              <a:rPr lang="en-US" altLang="ko-KR" sz="1300" b="1" dirty="0"/>
              <a:t>17</a:t>
            </a:r>
            <a:r>
              <a:rPr lang="ko-KR" altLang="en-US" sz="1300" b="1" dirty="0"/>
              <a:t>길 </a:t>
            </a:r>
            <a:r>
              <a:rPr lang="en-US" altLang="ko-KR" sz="1300" b="1" dirty="0"/>
              <a:t>– TOP3</a:t>
            </a:r>
            <a:r>
              <a:rPr lang="ko-KR" altLang="en-US" sz="1300" b="1" dirty="0"/>
              <a:t>주소도 서초구로 검색됩니다</a:t>
            </a:r>
            <a:r>
              <a:rPr lang="en-US" altLang="ko-KR" sz="1300" b="1" dirty="0"/>
              <a:t>. TOP2</a:t>
            </a:r>
            <a:r>
              <a:rPr lang="ko-KR" altLang="en-US" sz="1300" b="1" dirty="0"/>
              <a:t>와 거리상으로는 버스로 </a:t>
            </a:r>
            <a:r>
              <a:rPr lang="en-US" altLang="ko-KR" sz="1300" b="1" dirty="0"/>
              <a:t>15</a:t>
            </a:r>
            <a:r>
              <a:rPr lang="ko-KR" altLang="en-US" sz="1300" b="1" dirty="0"/>
              <a:t>분 남짓이면 도착하는 거리로 출력됩니다</a:t>
            </a:r>
            <a:r>
              <a:rPr lang="en-US" altLang="ko-KR" sz="1300" b="1" dirty="0"/>
              <a:t>. </a:t>
            </a:r>
            <a:r>
              <a:rPr lang="ko-KR" altLang="en-US" sz="1300" b="1" dirty="0" err="1"/>
              <a:t>가까운거리</a:t>
            </a:r>
            <a:r>
              <a:rPr lang="ko-KR" altLang="en-US" sz="1300" b="1" dirty="0"/>
              <a:t> 이기에 </a:t>
            </a:r>
            <a:r>
              <a:rPr lang="en-US" altLang="ko-KR" sz="1300" b="1" dirty="0"/>
              <a:t>TOP2</a:t>
            </a:r>
            <a:r>
              <a:rPr lang="ko-KR" altLang="en-US" sz="1300" b="1" dirty="0"/>
              <a:t>와 비슷한 </a:t>
            </a:r>
            <a:r>
              <a:rPr lang="ko-KR" altLang="en-US" sz="1300" b="1" dirty="0" err="1"/>
              <a:t>이유인것으로</a:t>
            </a:r>
            <a:r>
              <a:rPr lang="ko-KR" altLang="en-US" sz="1300" b="1" dirty="0"/>
              <a:t> 예측됩니다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43292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955243-3DF2-4A13-8499-31B47DD78756}"/>
              </a:ext>
            </a:extLst>
          </p:cNvPr>
          <p:cNvGrpSpPr/>
          <p:nvPr/>
        </p:nvGrpSpPr>
        <p:grpSpPr>
          <a:xfrm>
            <a:off x="179512" y="1347123"/>
            <a:ext cx="4608512" cy="3796377"/>
            <a:chOff x="-1329968" y="411511"/>
            <a:chExt cx="9376707" cy="57877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4AA275-681B-4EF0-9EEE-0121D4F80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29968" y="411511"/>
              <a:ext cx="7955969" cy="493842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02107D-9928-488F-A60B-FD800FB9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86" y="672504"/>
              <a:ext cx="1451453" cy="5526767"/>
            </a:xfrm>
            <a:prstGeom prst="rect">
              <a:avLst/>
            </a:prstGeom>
          </p:spPr>
        </p:pic>
      </p:grp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819D5D97-CF70-4459-95C5-1042A7885A89}"/>
              </a:ext>
            </a:extLst>
          </p:cNvPr>
          <p:cNvSpPr txBox="1">
            <a:spLocks/>
          </p:cNvSpPr>
          <p:nvPr/>
        </p:nvSpPr>
        <p:spPr>
          <a:xfrm>
            <a:off x="5832140" y="2376180"/>
            <a:ext cx="2736304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각 지출금액으로 소득분위를 추출하겠습니다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852BCE-51DE-41D0-843D-1E67099C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859782"/>
            <a:ext cx="3672408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1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Regressor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DDD255-1C08-4274-B516-6B174BCC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070150"/>
            <a:ext cx="2508860" cy="1637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C778A0-09F3-4A04-82AD-26722D90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69" y="1395061"/>
            <a:ext cx="3000881" cy="1426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632CB0-B155-451A-B62C-4B046DCA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2" y="1563535"/>
            <a:ext cx="1970373" cy="13167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41BE41-8C83-4DED-97BE-BFC18D4C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071" y="1897353"/>
            <a:ext cx="2953174" cy="14312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C042EF6-DA66-47FE-B391-ABA094F44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09" y="2163432"/>
            <a:ext cx="3000883" cy="1488438"/>
          </a:xfrm>
          <a:prstGeom prst="rect">
            <a:avLst/>
          </a:prstGeom>
        </p:spPr>
      </p:pic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2699791" y="3943045"/>
            <a:ext cx="3000881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 err="1"/>
              <a:t>n_neighbors</a:t>
            </a:r>
            <a:r>
              <a:rPr lang="ko-KR" altLang="en-US" sz="1300" b="1" dirty="0"/>
              <a:t>의 숫자가 상승할수록 </a:t>
            </a:r>
            <a:r>
              <a:rPr lang="en-US" altLang="ko-KR" sz="1300" b="1" dirty="0" err="1"/>
              <a:t>KNeighborsRegressor</a:t>
            </a:r>
            <a:r>
              <a:rPr lang="ko-KR" altLang="en-US" sz="1300" b="1" dirty="0"/>
              <a:t>의</a:t>
            </a:r>
            <a:r>
              <a:rPr lang="en-US" altLang="ko-KR" sz="1300" b="1" dirty="0"/>
              <a:t> score</a:t>
            </a:r>
            <a:r>
              <a:rPr lang="ko-KR" altLang="en-US" sz="1300" b="1" dirty="0"/>
              <a:t>는 낮아지는 것을 확인할 수 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418085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Regressor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1691680" y="3922619"/>
            <a:ext cx="3000881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 err="1"/>
              <a:t>n_estimators</a:t>
            </a:r>
            <a:r>
              <a:rPr lang="ko-KR" altLang="en-US" sz="1300" b="1" dirty="0"/>
              <a:t>의 숫자가 상승할수록 </a:t>
            </a:r>
            <a:r>
              <a:rPr lang="en-US" altLang="ko-KR" sz="1300" b="1" dirty="0" err="1"/>
              <a:t>RandomForestRegressor</a:t>
            </a:r>
            <a:r>
              <a:rPr lang="ko-KR" altLang="en-US" sz="1300" b="1" dirty="0"/>
              <a:t>의</a:t>
            </a:r>
            <a:r>
              <a:rPr lang="en-US" altLang="ko-KR" sz="1300" b="1" dirty="0"/>
              <a:t> score</a:t>
            </a:r>
            <a:r>
              <a:rPr lang="ko-KR" altLang="en-US" sz="1300" b="1" dirty="0"/>
              <a:t>는 낮아지는 것을 확인할 수 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A6C85A-949F-42A6-B903-B2A928AE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1305"/>
            <a:ext cx="3132091" cy="21033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11EB5F-7EA6-4149-8010-41DE4C62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512478"/>
            <a:ext cx="3139712" cy="2118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453665-643A-4AD0-A220-5258420F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427734"/>
            <a:ext cx="3055885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Regressor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2715436" y="3939902"/>
            <a:ext cx="3000881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dirty="0" err="1"/>
              <a:t>DecisionTreeRegressor</a:t>
            </a:r>
            <a:r>
              <a:rPr lang="ko-KR" altLang="en-US" sz="1300" b="1" dirty="0"/>
              <a:t>는 </a:t>
            </a:r>
            <a:r>
              <a:rPr lang="en-US" altLang="ko-KR" sz="1300" b="1" dirty="0" err="1"/>
              <a:t>random_state</a:t>
            </a:r>
            <a:r>
              <a:rPr lang="ko-KR" altLang="en-US" sz="1300" b="1" dirty="0"/>
              <a:t> 값을 변경해도 </a:t>
            </a:r>
            <a:r>
              <a:rPr lang="en-US" altLang="ko-KR" sz="1300" b="1" dirty="0"/>
              <a:t>100</a:t>
            </a:r>
            <a:r>
              <a:rPr lang="ko-KR" altLang="en-US" sz="1300" b="1" dirty="0"/>
              <a:t>프로의 확률을 </a:t>
            </a:r>
            <a:r>
              <a:rPr lang="ko-KR" altLang="en-US" sz="1300" b="1" dirty="0" err="1"/>
              <a:t>가지고있다는것을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알수있습니다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BF3BC-8A2D-4B0A-80EE-CEFDD655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75606"/>
            <a:ext cx="3330229" cy="2103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966659-2FC5-4A33-A040-11CFAE52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5606"/>
            <a:ext cx="3650296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88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Classifier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1691680" y="4193989"/>
            <a:ext cx="3000881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 err="1"/>
              <a:t>KNeighborsRegressor</a:t>
            </a:r>
            <a:r>
              <a:rPr lang="ko-KR" altLang="en-US" sz="1300" b="1" dirty="0"/>
              <a:t>는 </a:t>
            </a:r>
            <a:r>
              <a:rPr lang="en-US" altLang="ko-KR" sz="1300" b="1" dirty="0" err="1"/>
              <a:t>n_neighbors</a:t>
            </a:r>
            <a:r>
              <a:rPr lang="ko-KR" altLang="en-US" sz="1300" b="1" dirty="0"/>
              <a:t>상승할수록 </a:t>
            </a:r>
            <a:r>
              <a:rPr lang="ko-KR" altLang="en-US" sz="1300" b="1" dirty="0" err="1"/>
              <a:t>낮은확률을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가진다는것을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알수있습니다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A91BC-03BB-495B-97B1-E318B227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5606"/>
            <a:ext cx="2956816" cy="2118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617BE-42ED-4800-BA1D-5BDEA419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42" y="1598160"/>
            <a:ext cx="3345470" cy="2187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3C0334-B4EC-47D8-802B-524E0C8F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36" y="1971368"/>
            <a:ext cx="3040643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Classifier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2159732" y="4299942"/>
            <a:ext cx="48245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dirty="0" err="1"/>
              <a:t>RandomForestClassifier</a:t>
            </a:r>
            <a:r>
              <a:rPr lang="ko-KR" altLang="en-US" sz="1300" b="1" dirty="0"/>
              <a:t>는 </a:t>
            </a:r>
            <a:r>
              <a:rPr lang="en-US" altLang="ko-KR" sz="1300" b="1" dirty="0" err="1"/>
              <a:t>n_estimators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숫자가 </a:t>
            </a:r>
            <a:r>
              <a:rPr lang="en-US" altLang="ko-KR" sz="1300" b="1" dirty="0"/>
              <a:t>15</a:t>
            </a:r>
            <a:r>
              <a:rPr lang="ko-KR" altLang="en-US" sz="1300" b="1" dirty="0"/>
              <a:t>까지만 상승해도 </a:t>
            </a:r>
            <a:r>
              <a:rPr lang="en-US" altLang="ko-KR" sz="1300" b="1" dirty="0"/>
              <a:t>100</a:t>
            </a:r>
            <a:r>
              <a:rPr lang="ko-KR" altLang="en-US" sz="1300" b="1" dirty="0"/>
              <a:t>프로의 확률을 </a:t>
            </a:r>
            <a:r>
              <a:rPr lang="ko-KR" altLang="en-US" sz="1300" b="1" dirty="0" err="1"/>
              <a:t>가질수있다는것을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알수있습니다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D31EA-9B1F-41B1-BC70-F2EB1F6F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08328"/>
            <a:ext cx="3231160" cy="21490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27E8F6-DA1C-4CF6-B7E8-634332C7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65" y="1850632"/>
            <a:ext cx="3490262" cy="2202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68A9FB-D3F1-4D09-A2C2-327D79AF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977845"/>
            <a:ext cx="3665538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7864" y="2931790"/>
            <a:ext cx="2664296" cy="460648"/>
          </a:xfrm>
        </p:spPr>
        <p:txBody>
          <a:bodyPr/>
          <a:lstStyle/>
          <a:p>
            <a:pPr marL="457178" indent="-457178">
              <a:buFont typeface="+mj-lt"/>
              <a:buAutoNum type="arabicPeriod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주제선정이유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데이터수집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기계학습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비지도학습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결론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pPr marL="457178" indent="-457178">
              <a:buFont typeface="+mj-lt"/>
              <a:buAutoNum type="arabicPeriod"/>
            </a:pP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ko-KR" altLang="en-US" dirty="0"/>
              <a:t> 기계학습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Classifier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1835696" y="4083918"/>
            <a:ext cx="5472608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dirty="0" err="1"/>
              <a:t>DecisionTreeRegressor</a:t>
            </a:r>
            <a:r>
              <a:rPr lang="ko-KR" altLang="en-US" sz="1300" b="1" dirty="0"/>
              <a:t>는 </a:t>
            </a:r>
            <a:r>
              <a:rPr lang="en-US" altLang="ko-KR" sz="1300" b="1" dirty="0" err="1"/>
              <a:t>random_state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값을 변경해도 </a:t>
            </a:r>
            <a:r>
              <a:rPr lang="en-US" altLang="ko-KR" sz="1300" b="1" dirty="0"/>
              <a:t>100</a:t>
            </a:r>
            <a:r>
              <a:rPr lang="ko-KR" altLang="en-US" sz="1300" b="1" dirty="0"/>
              <a:t>프로의 확률을 </a:t>
            </a:r>
            <a:r>
              <a:rPr lang="ko-KR" altLang="en-US" sz="1300" b="1" dirty="0" err="1"/>
              <a:t>가지고있다는것을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알수있습니다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46536-1C0C-47BB-81F9-94361D2B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33" y="1386817"/>
            <a:ext cx="3154953" cy="2194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C87928-2EC9-4757-8BC5-F88919F4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14" y="1424920"/>
            <a:ext cx="3200677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ko-KR" altLang="en-US" dirty="0"/>
              <a:t> 비지도학습</a:t>
            </a:r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7E53402-ACDF-4BBA-B80F-F70DEB5035F4}"/>
              </a:ext>
            </a:extLst>
          </p:cNvPr>
          <p:cNvSpPr txBox="1">
            <a:spLocks/>
          </p:cNvSpPr>
          <p:nvPr/>
        </p:nvSpPr>
        <p:spPr>
          <a:xfrm>
            <a:off x="3063768" y="2233408"/>
            <a:ext cx="2358117" cy="601877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b="1" dirty="0"/>
              <a:t>예측한 클러스터 값을 데이터프레임에 추가시켜줍니다</a:t>
            </a:r>
            <a:endParaRPr lang="en-US" sz="13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FF42A7-8791-4E23-B3D6-D18E2AE9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56" y="1101275"/>
            <a:ext cx="2880320" cy="2003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044688-5848-4796-9AA2-2ED311AD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2" y="2715766"/>
            <a:ext cx="2286198" cy="3886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622587-7790-481A-8ED2-792BB513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231241"/>
            <a:ext cx="4267570" cy="10440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614B49-ADB3-4C22-B128-69845DF8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8" y="1078877"/>
            <a:ext cx="1912786" cy="1348857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A2388ED-F347-490E-84FA-3D5EC26235FD}"/>
              </a:ext>
            </a:extLst>
          </p:cNvPr>
          <p:cNvCxnSpPr>
            <a:cxnSpLocks/>
          </p:cNvCxnSpPr>
          <p:nvPr/>
        </p:nvCxnSpPr>
        <p:spPr>
          <a:xfrm>
            <a:off x="2915817" y="2910092"/>
            <a:ext cx="1368153" cy="321151"/>
          </a:xfrm>
          <a:prstGeom prst="bentConnector3">
            <a:avLst>
              <a:gd name="adj1" fmla="val 99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C743D6A7-0E66-43E0-B49D-95F382B90E46}"/>
              </a:ext>
            </a:extLst>
          </p:cNvPr>
          <p:cNvSpPr txBox="1">
            <a:spLocks/>
          </p:cNvSpPr>
          <p:nvPr/>
        </p:nvSpPr>
        <p:spPr>
          <a:xfrm>
            <a:off x="5877356" y="3151379"/>
            <a:ext cx="2943116" cy="1364587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b="1" dirty="0"/>
              <a:t>클러스터 번호 기준으로 상권코드와 월평균소득금액의 평균을 구해봅니다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419921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ko-KR" altLang="en-US" dirty="0"/>
              <a:t> 비지도학습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933D9-28E0-4A6C-9BAC-D0FA1E59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3238"/>
            <a:ext cx="4824536" cy="3793989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2C89D7B-C615-4D6A-9FA4-EC94643EEEF3}"/>
              </a:ext>
            </a:extLst>
          </p:cNvPr>
          <p:cNvSpPr txBox="1">
            <a:spLocks/>
          </p:cNvSpPr>
          <p:nvPr/>
        </p:nvSpPr>
        <p:spPr>
          <a:xfrm>
            <a:off x="5364088" y="1163238"/>
            <a:ext cx="3528392" cy="3784776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300" b="1" dirty="0"/>
              <a:t>그래프의 결과로는 </a:t>
            </a:r>
            <a:r>
              <a:rPr lang="ko-KR" altLang="en-US" sz="1300" b="1" dirty="0" err="1"/>
              <a:t>상권코드중에서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가장높은</a:t>
            </a:r>
            <a:r>
              <a:rPr lang="ko-KR" altLang="en-US" sz="1300" b="1" dirty="0"/>
              <a:t> 월평균소득을 나타내는 상권코드와 가장 적은 월평균소득을 나타내는 상권코드를 </a:t>
            </a:r>
            <a:r>
              <a:rPr lang="ko-KR" altLang="en-US" sz="1300" b="1" dirty="0" err="1"/>
              <a:t>알수있었습니다</a:t>
            </a:r>
            <a:r>
              <a:rPr lang="en-US" altLang="ko-KR" sz="13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3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300" b="1" dirty="0"/>
              <a:t>그리고 클러스터 범위 </a:t>
            </a:r>
            <a:r>
              <a:rPr lang="en-US" altLang="ko-KR" sz="1300" b="1" dirty="0"/>
              <a:t>2 ~ 4</a:t>
            </a:r>
            <a:r>
              <a:rPr lang="ko-KR" altLang="en-US" sz="1300" b="1" dirty="0"/>
              <a:t>이 가장 많은 월평균소득분위를 차지하고 있다는 것을 그래프를 통해 알 수 있었습니다</a:t>
            </a:r>
            <a:r>
              <a:rPr lang="en-US" altLang="ko-KR" sz="1300" b="1" dirty="0"/>
              <a:t>.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12572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ko-KR" altLang="en-US" dirty="0"/>
              <a:t> 결론</a:t>
            </a:r>
            <a:r>
              <a:rPr lang="en-US" altLang="ko-KR" sz="2000" dirty="0"/>
              <a:t>(</a:t>
            </a:r>
            <a:r>
              <a:rPr lang="ko-KR" altLang="en-US" sz="2000" dirty="0"/>
              <a:t>분석결과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2C89D7B-C615-4D6A-9FA4-EC94643EEEF3}"/>
              </a:ext>
            </a:extLst>
          </p:cNvPr>
          <p:cNvSpPr txBox="1">
            <a:spLocks/>
          </p:cNvSpPr>
          <p:nvPr/>
        </p:nvSpPr>
        <p:spPr>
          <a:xfrm>
            <a:off x="300847" y="1059582"/>
            <a:ext cx="8542305" cy="4216824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서울시에서 가장 사람들이 </a:t>
            </a:r>
            <a:r>
              <a:rPr lang="ko-KR" altLang="en-US" sz="1100" b="1" dirty="0" err="1"/>
              <a:t>많이가는</a:t>
            </a:r>
            <a:r>
              <a:rPr lang="ko-KR" altLang="en-US" sz="1100" b="1" dirty="0"/>
              <a:t> 카페는 </a:t>
            </a:r>
            <a:r>
              <a:rPr lang="en-US" altLang="ko-KR" sz="1100" b="1" dirty="0"/>
              <a:t>“</a:t>
            </a:r>
            <a:r>
              <a:rPr lang="ko-KR" altLang="en-US" sz="1100" b="1" dirty="0"/>
              <a:t>스타벅스</a:t>
            </a:r>
            <a:r>
              <a:rPr lang="en-US" altLang="ko-KR" sz="1100" b="1" dirty="0"/>
              <a:t>”,”</a:t>
            </a:r>
            <a:r>
              <a:rPr lang="ko-KR" altLang="en-US" sz="1100" b="1" dirty="0" err="1"/>
              <a:t>이디야커피</a:t>
            </a:r>
            <a:r>
              <a:rPr lang="en-US" altLang="ko-KR" sz="1100" b="1" dirty="0"/>
              <a:t>”</a:t>
            </a:r>
            <a:r>
              <a:rPr lang="ko-KR" altLang="en-US" sz="1100" b="1" dirty="0" err="1"/>
              <a:t>인것을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알수있었습니다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100" b="1" dirty="0"/>
              <a:t>“</a:t>
            </a:r>
            <a:r>
              <a:rPr lang="ko-KR" altLang="en-US" sz="1100" b="1" dirty="0"/>
              <a:t>스타벅스</a:t>
            </a:r>
            <a:r>
              <a:rPr lang="en-US" altLang="ko-KR" sz="1100" b="1" dirty="0"/>
              <a:t>”,”</a:t>
            </a:r>
            <a:r>
              <a:rPr lang="ko-KR" altLang="en-US" sz="1100" b="1" dirty="0" err="1"/>
              <a:t>이디야커피</a:t>
            </a:r>
            <a:r>
              <a:rPr lang="en-US" altLang="ko-KR" sz="1100" b="1" dirty="0"/>
              <a:t>”</a:t>
            </a:r>
            <a:r>
              <a:rPr lang="ko-KR" altLang="en-US" sz="1100" b="1" dirty="0"/>
              <a:t>가 인기가 많은 이유를 알 수 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스타벅스</a:t>
            </a:r>
            <a:r>
              <a:rPr lang="en-US" altLang="ko-KR" sz="1100" b="1" dirty="0"/>
              <a:t>”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“</a:t>
            </a:r>
            <a:r>
              <a:rPr lang="ko-KR" altLang="en-US" sz="1100" b="1" dirty="0" err="1"/>
              <a:t>이디야커피</a:t>
            </a:r>
            <a:r>
              <a:rPr lang="en-US" altLang="ko-KR" sz="1100" b="1" dirty="0"/>
              <a:t>＂</a:t>
            </a:r>
            <a:r>
              <a:rPr lang="ko-KR" altLang="en-US" sz="1100" b="1" dirty="0"/>
              <a:t>는 주로 한강주변인 올림픽대로와 강변북로 주변에 많이 위치하고 있었습니다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하지만 </a:t>
            </a:r>
            <a:r>
              <a:rPr lang="ko-KR" altLang="en-US" sz="1100" b="1" dirty="0" err="1"/>
              <a:t>스타벅스매장의</a:t>
            </a:r>
            <a:r>
              <a:rPr lang="ko-KR" altLang="en-US" sz="1100" b="1" dirty="0"/>
              <a:t> 수가 </a:t>
            </a:r>
            <a:r>
              <a:rPr lang="ko-KR" altLang="en-US" sz="1100" b="1" dirty="0" err="1"/>
              <a:t>많은곳에는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이디야커피의</a:t>
            </a:r>
            <a:r>
              <a:rPr lang="ko-KR" altLang="en-US" sz="1100" b="1" dirty="0"/>
              <a:t> 매장수가 상대적으로 적었고 반대로 </a:t>
            </a:r>
            <a:r>
              <a:rPr lang="ko-KR" altLang="en-US" sz="1100" b="1" dirty="0" err="1"/>
              <a:t>이디야커피의</a:t>
            </a:r>
            <a:r>
              <a:rPr lang="ko-KR" altLang="en-US" sz="1100" b="1" dirty="0"/>
              <a:t> 매장수가 </a:t>
            </a:r>
            <a:r>
              <a:rPr lang="ko-KR" altLang="en-US" sz="1100" b="1" dirty="0" err="1"/>
              <a:t>많은곳은</a:t>
            </a:r>
            <a:r>
              <a:rPr lang="ko-KR" altLang="en-US" sz="1100" b="1" dirty="0"/>
              <a:t> 스타벅스의 매장수가 상대적으로 </a:t>
            </a:r>
            <a:r>
              <a:rPr lang="ko-KR" altLang="en-US" sz="1100" b="1" dirty="0" err="1"/>
              <a:t>적은것을</a:t>
            </a:r>
            <a:r>
              <a:rPr lang="ko-KR" altLang="en-US" sz="1100" b="1" dirty="0"/>
              <a:t> 알 수 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서울의 </a:t>
            </a:r>
            <a:r>
              <a:rPr lang="ko-KR" altLang="en-US" sz="1100" b="1" dirty="0" err="1"/>
              <a:t>핫플레이스</a:t>
            </a:r>
            <a:r>
              <a:rPr lang="en-US" altLang="ko-KR" sz="1100" b="1" dirty="0"/>
              <a:t>TOP3</a:t>
            </a:r>
            <a:r>
              <a:rPr lang="ko-KR" altLang="en-US" sz="1100" b="1" dirty="0"/>
              <a:t>를 알게 되었고 </a:t>
            </a:r>
            <a:r>
              <a:rPr lang="en-US" altLang="ko-KR" sz="1100" b="1" dirty="0"/>
              <a:t>TOP3</a:t>
            </a:r>
            <a:r>
              <a:rPr lang="ko-KR" altLang="en-US" sz="1100" b="1" dirty="0"/>
              <a:t>의 위치 정보와 그 곳에 위치한 정보를 간단하게 예측을 </a:t>
            </a:r>
            <a:r>
              <a:rPr lang="ko-KR" altLang="en-US" sz="1100" b="1" dirty="0" err="1"/>
              <a:t>해볼수있었습니다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100" b="1" dirty="0"/>
              <a:t>7</a:t>
            </a:r>
            <a:r>
              <a:rPr lang="ko-KR" altLang="en-US" sz="1100" b="1" dirty="0"/>
              <a:t>등급</a:t>
            </a:r>
            <a:r>
              <a:rPr lang="en-US" altLang="ko-KR" sz="1100" b="1" dirty="0"/>
              <a:t>,8</a:t>
            </a:r>
            <a:r>
              <a:rPr lang="ko-KR" altLang="en-US" sz="1100" b="1" dirty="0"/>
              <a:t>등급의 상권구분코드명은 </a:t>
            </a:r>
            <a:r>
              <a:rPr lang="en-US" altLang="ko-KR" sz="1100" b="1" dirty="0"/>
              <a:t>“</a:t>
            </a:r>
            <a:r>
              <a:rPr lang="ko-KR" altLang="en-US" sz="1100" b="1" dirty="0"/>
              <a:t>골목상권</a:t>
            </a:r>
            <a:r>
              <a:rPr lang="en-US" altLang="ko-KR" sz="1100" b="1" dirty="0"/>
              <a:t>”</a:t>
            </a:r>
            <a:r>
              <a:rPr lang="ko-KR" altLang="en-US" sz="1100" b="1" dirty="0"/>
              <a:t>으로 </a:t>
            </a:r>
            <a:r>
              <a:rPr lang="ko-KR" altLang="en-US" sz="1100" b="1" dirty="0" err="1"/>
              <a:t>출력된것을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알수있었습니다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기계학습으로는 </a:t>
            </a:r>
            <a:r>
              <a:rPr lang="en-US" altLang="ko-KR" sz="1100" b="1" dirty="0" err="1"/>
              <a:t>KNeighborsRegressor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의 </a:t>
            </a:r>
            <a:r>
              <a:rPr lang="en-US" altLang="ko-KR" sz="1100" b="1" dirty="0" err="1"/>
              <a:t>n_neighbors</a:t>
            </a:r>
            <a:r>
              <a:rPr lang="en-US" altLang="ko-KR" sz="1100" b="1" dirty="0"/>
              <a:t> , </a:t>
            </a:r>
            <a:r>
              <a:rPr lang="en-US" altLang="ko-KR" sz="1100" b="1" dirty="0" err="1"/>
              <a:t>RandomForestClassifier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의 </a:t>
            </a:r>
            <a:r>
              <a:rPr lang="en-US" altLang="ko-KR" sz="1100" b="1" dirty="0" err="1"/>
              <a:t>n_estimators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을 변경하면 확률이 </a:t>
            </a:r>
            <a:r>
              <a:rPr lang="ko-KR" altLang="en-US" sz="1100" b="1" dirty="0" err="1"/>
              <a:t>달라지는것을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알수있었습니다</a:t>
            </a:r>
            <a:r>
              <a:rPr lang="ko-KR" altLang="en-US" sz="1100" b="1" dirty="0"/>
              <a:t> 하지만</a:t>
            </a:r>
            <a:r>
              <a:rPr lang="en-US" altLang="ko-KR" sz="1100" b="1" dirty="0" err="1"/>
              <a:t>DecisionTreeRegressor</a:t>
            </a:r>
            <a:r>
              <a:rPr lang="ko-KR" altLang="en-US" sz="1100" b="1" dirty="0"/>
              <a:t>는 </a:t>
            </a:r>
            <a:r>
              <a:rPr lang="en-US" altLang="ko-KR" sz="1100" b="1" dirty="0" err="1"/>
              <a:t>random_state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값을 변경해도 확률이 </a:t>
            </a:r>
            <a:r>
              <a:rPr lang="ko-KR" altLang="en-US" sz="1100" b="1" dirty="0" err="1"/>
              <a:t>일정하다는것을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알수있었습니다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비지도학습을 통해서는 </a:t>
            </a:r>
            <a:r>
              <a:rPr lang="ko-KR" altLang="en-US" sz="1100" b="1" dirty="0" err="1"/>
              <a:t>가장높고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낮은 월평균소득을 나타내는 상권코드를 </a:t>
            </a:r>
            <a:r>
              <a:rPr lang="ko-KR" altLang="en-US" sz="1100" b="1" dirty="0" err="1"/>
              <a:t>알수있었고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   클러스터 범위 </a:t>
            </a:r>
            <a:r>
              <a:rPr lang="en-US" altLang="ko-KR" sz="1100" b="1" dirty="0"/>
              <a:t>2 ~ 4</a:t>
            </a:r>
            <a:r>
              <a:rPr lang="ko-KR" altLang="en-US" sz="1100" b="1" dirty="0"/>
              <a:t>이 가장 많은 월평균소득분위를 차지하고 있다는 것을 그래프를 통해 알 수 있었습니다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b="1" dirty="0"/>
              <a:t>분석결과를 통해 서울의 </a:t>
            </a:r>
            <a:r>
              <a:rPr lang="ko-KR" altLang="en-US" sz="1100" b="1" dirty="0" err="1"/>
              <a:t>핫플레이스가</a:t>
            </a:r>
            <a:r>
              <a:rPr lang="ko-KR" altLang="en-US" sz="1100" b="1" dirty="0"/>
              <a:t> 어디인지 모르는 친구들에게 데이터 자료를 통해 </a:t>
            </a:r>
            <a:r>
              <a:rPr lang="ko-KR" altLang="en-US" sz="1100" b="1" dirty="0" err="1"/>
              <a:t>핫플레이스가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어디인곳을</a:t>
            </a:r>
            <a:r>
              <a:rPr lang="ko-KR" altLang="en-US" sz="1100" b="1" dirty="0"/>
              <a:t> 편하게 </a:t>
            </a:r>
            <a:r>
              <a:rPr lang="ko-KR" altLang="en-US" sz="1100" b="1" dirty="0" err="1"/>
              <a:t>알려줄수</a:t>
            </a:r>
            <a:r>
              <a:rPr lang="ko-KR" altLang="en-US" sz="1100" b="1" dirty="0"/>
              <a:t> 있습니다</a:t>
            </a:r>
            <a:r>
              <a:rPr lang="en-US" altLang="ko-KR" sz="1100" b="1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0894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주제선정이유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74B75D5-61C1-494D-A75B-AE43EF24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715766"/>
            <a:ext cx="8497887" cy="460375"/>
          </a:xfrm>
        </p:spPr>
        <p:txBody>
          <a:bodyPr/>
          <a:lstStyle/>
          <a:p>
            <a:pPr algn="ctr"/>
            <a:r>
              <a:rPr lang="ko-KR" altLang="en-US" b="1" dirty="0"/>
              <a:t>본인 뿐만 아니라 </a:t>
            </a:r>
            <a:r>
              <a:rPr lang="ko-KR" altLang="en-US" b="1" dirty="0" err="1"/>
              <a:t>많은사람들이</a:t>
            </a:r>
            <a:r>
              <a:rPr lang="ko-KR" altLang="en-US" b="1" dirty="0"/>
              <a:t> 카페를 자주 이용합니다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요즘은 식사를 마치고 카페를 </a:t>
            </a:r>
            <a:r>
              <a:rPr lang="ko-KR" altLang="en-US" b="1" dirty="0" err="1"/>
              <a:t>방문하는것</a:t>
            </a:r>
            <a:r>
              <a:rPr lang="ko-KR" altLang="en-US" b="1" dirty="0"/>
              <a:t> 이 거의 당연시 되어가는 문화입니다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학생들은 공부를 독서실</a:t>
            </a:r>
            <a:r>
              <a:rPr lang="en-US" altLang="ko-KR" b="1" dirty="0"/>
              <a:t>,</a:t>
            </a:r>
            <a:r>
              <a:rPr lang="ko-KR" altLang="en-US" b="1" dirty="0"/>
              <a:t>도서관이 아닌 카페에서 공부를 자주합니다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사람들이 어느 카페를 </a:t>
            </a:r>
            <a:r>
              <a:rPr lang="ko-KR" altLang="en-US" b="1" dirty="0" err="1"/>
              <a:t>많이가고</a:t>
            </a:r>
            <a:r>
              <a:rPr lang="ko-KR" altLang="en-US" b="1" dirty="0"/>
              <a:t> 왜 그 카페를 선호하는지 </a:t>
            </a:r>
            <a:r>
              <a:rPr lang="ko-KR" altLang="en-US" b="1" dirty="0" err="1"/>
              <a:t>알기위해서</a:t>
            </a:r>
            <a:r>
              <a:rPr lang="ko-KR" altLang="en-US" b="1" dirty="0"/>
              <a:t> 주제를 선정하였습니다</a:t>
            </a:r>
            <a:r>
              <a:rPr lang="en-US" altLang="ko-KR" b="1" dirty="0"/>
              <a:t>.</a:t>
            </a:r>
          </a:p>
          <a:p>
            <a:pPr algn="ctr"/>
            <a:endParaRPr lang="en-US" b="1" dirty="0"/>
          </a:p>
          <a:p>
            <a:pPr algn="ctr"/>
            <a:r>
              <a:rPr lang="ko-KR" altLang="en-US" b="1" dirty="0"/>
              <a:t>또 서울에서 </a:t>
            </a:r>
            <a:r>
              <a:rPr lang="ko-KR" altLang="en-US" b="1" dirty="0" err="1"/>
              <a:t>핫플레스인</a:t>
            </a:r>
            <a:r>
              <a:rPr lang="ko-KR" altLang="en-US" b="1" dirty="0"/>
              <a:t> 곳을 </a:t>
            </a:r>
            <a:r>
              <a:rPr lang="ko-KR" altLang="en-US" b="1" dirty="0" err="1"/>
              <a:t>알기위해</a:t>
            </a:r>
            <a:r>
              <a:rPr lang="ko-KR" altLang="en-US" b="1" dirty="0"/>
              <a:t> 매출이랑 아주 근접하게 </a:t>
            </a:r>
            <a:r>
              <a:rPr lang="ko-KR" altLang="en-US" b="1" dirty="0" err="1"/>
              <a:t>연결되어있다고</a:t>
            </a:r>
            <a:r>
              <a:rPr lang="ko-KR" altLang="en-US" b="1" dirty="0"/>
              <a:t> 생각해서 서울시의 매출을 조사하면서 </a:t>
            </a:r>
            <a:r>
              <a:rPr lang="ko-KR" altLang="en-US" b="1" dirty="0" err="1"/>
              <a:t>핫플레이스</a:t>
            </a:r>
            <a:r>
              <a:rPr lang="ko-KR" altLang="en-US" b="1" dirty="0"/>
              <a:t> </a:t>
            </a:r>
            <a:r>
              <a:rPr lang="en-US" altLang="ko-KR" b="1" dirty="0"/>
              <a:t>TOP3</a:t>
            </a:r>
            <a:r>
              <a:rPr lang="ko-KR" altLang="en-US" b="1" dirty="0"/>
              <a:t>를 알아보겠습니다</a:t>
            </a:r>
            <a:r>
              <a:rPr lang="en-US" altLang="ko-KR" b="1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646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(</a:t>
            </a:r>
            <a:r>
              <a:rPr lang="ko-KR" altLang="en-US" dirty="0"/>
              <a:t>파일데이터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5B4994-23D7-4FF1-AEEE-4A52BFEF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82011"/>
            <a:ext cx="2952328" cy="249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5AE4E1-EFB7-47BC-9C3C-534320D9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61378"/>
            <a:ext cx="3203590" cy="7623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6905C3-1317-4C72-BEA6-3951E1B5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41032"/>
            <a:ext cx="2476712" cy="10503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B037C9-9E26-422B-95FA-A4F185F6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856" y="2283719"/>
            <a:ext cx="421953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(</a:t>
            </a:r>
            <a:r>
              <a:rPr lang="ko-KR" altLang="en-US" dirty="0"/>
              <a:t>파일데이터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C3C1C54-23DD-4B6F-B438-84FB63A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72" y="1491630"/>
            <a:ext cx="8676456" cy="2830116"/>
          </a:xfrm>
        </p:spPr>
        <p:txBody>
          <a:bodyPr/>
          <a:lstStyle/>
          <a:p>
            <a:pPr algn="ctr"/>
            <a:r>
              <a:rPr lang="ko-KR" altLang="en-US" sz="1500" b="1" dirty="0"/>
              <a:t>서울시매장정보 파일데이터를 사용해서 정보를 불러왔습니다</a:t>
            </a:r>
            <a:r>
              <a:rPr lang="en-US" altLang="ko-KR" sz="1500" b="1" dirty="0"/>
              <a:t>.</a:t>
            </a:r>
          </a:p>
          <a:p>
            <a:pPr algn="ctr"/>
            <a:endParaRPr lang="en-US" altLang="ko-KR" sz="1500" b="1" dirty="0"/>
          </a:p>
          <a:p>
            <a:pPr algn="ctr"/>
            <a:r>
              <a:rPr lang="ko-KR" altLang="en-US" sz="1500" b="1" dirty="0"/>
              <a:t>서울시 매장중에서 업종이름이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카페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인 상호명들을 상위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개의 데이터만 출력해보았습니다</a:t>
            </a:r>
            <a:r>
              <a:rPr lang="en-US" altLang="ko-KR" sz="1500" b="1" dirty="0"/>
              <a:t>.</a:t>
            </a:r>
          </a:p>
          <a:p>
            <a:pPr algn="ctr"/>
            <a:endParaRPr lang="en-US" sz="1500" b="1" dirty="0"/>
          </a:p>
          <a:p>
            <a:pPr algn="ctr"/>
            <a:r>
              <a:rPr lang="ko-KR" altLang="en-US" sz="1500" b="1" dirty="0"/>
              <a:t>데이터를 그래프로 출력해보니 </a:t>
            </a:r>
            <a:r>
              <a:rPr lang="ko-KR" altLang="en-US" sz="1500" b="1" dirty="0" err="1"/>
              <a:t>가장높은순위에</a:t>
            </a:r>
            <a:r>
              <a:rPr lang="ko-KR" altLang="en-US" sz="1500" b="1" dirty="0"/>
              <a:t> 있는 것은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카페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였습니다</a:t>
            </a:r>
            <a:endParaRPr lang="en-US" altLang="ko-KR" sz="1500" b="1" dirty="0"/>
          </a:p>
          <a:p>
            <a:pPr algn="ctr"/>
            <a:endParaRPr lang="en-US" altLang="ko-KR" sz="1500" b="1" dirty="0"/>
          </a:p>
          <a:p>
            <a:pPr algn="ctr"/>
            <a:r>
              <a:rPr lang="ko-KR" altLang="en-US" sz="1500" b="1" dirty="0"/>
              <a:t>상호명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카페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에 대한 데이터들을 조사해보니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이름이 없는 카페들이기에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카페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는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제외하겠습니다</a:t>
            </a:r>
            <a:r>
              <a:rPr lang="en-US" altLang="ko-KR" sz="1500" b="1" dirty="0"/>
              <a:t>.</a:t>
            </a:r>
          </a:p>
          <a:p>
            <a:pPr algn="ctr"/>
            <a:endParaRPr lang="en-US" sz="1500" b="1" dirty="0"/>
          </a:p>
          <a:p>
            <a:pPr algn="ctr"/>
            <a:r>
              <a:rPr lang="ko-KR" altLang="en-US" sz="1500" b="1" dirty="0"/>
              <a:t>저는 제가 자주가는 </a:t>
            </a:r>
            <a:r>
              <a:rPr lang="ko-KR" altLang="en-US" sz="1500" b="1" dirty="0" err="1"/>
              <a:t>카페이기도하는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“</a:t>
            </a:r>
            <a:r>
              <a:rPr lang="ko-KR" altLang="en-US" sz="1500" b="1" dirty="0"/>
              <a:t>스타벅스</a:t>
            </a:r>
            <a:r>
              <a:rPr lang="en-US" altLang="ko-KR" sz="1500" b="1" dirty="0"/>
              <a:t>”,”</a:t>
            </a:r>
            <a:r>
              <a:rPr lang="ko-KR" altLang="en-US" sz="1500" b="1" dirty="0" err="1"/>
              <a:t>이디야커피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를 기반으로 데이터를 출력하겠습니다</a:t>
            </a:r>
            <a:r>
              <a:rPr lang="en-US" altLang="ko-KR" sz="1500" b="1" dirty="0"/>
              <a:t>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30448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(</a:t>
            </a:r>
            <a:r>
              <a:rPr lang="ko-KR" altLang="en-US" dirty="0"/>
              <a:t>파일데이터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C3C1C54-23DD-4B6F-B438-84FB63A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79" y="989239"/>
            <a:ext cx="2177988" cy="724019"/>
          </a:xfrm>
        </p:spPr>
        <p:txBody>
          <a:bodyPr/>
          <a:lstStyle/>
          <a:p>
            <a:pPr algn="ctr"/>
            <a:r>
              <a:rPr lang="ko-KR" altLang="en-US" sz="1000" b="1" dirty="0"/>
              <a:t>저는 친구들을 만나러 서울에 있는 카페를 자주가기에 서울시 </a:t>
            </a:r>
            <a:r>
              <a:rPr lang="ko-KR" altLang="en-US" sz="1000" b="1" dirty="0" err="1"/>
              <a:t>어디에위치하고</a:t>
            </a:r>
            <a:r>
              <a:rPr lang="ko-KR" altLang="en-US" sz="1000" b="1" dirty="0"/>
              <a:t> 있는지 출력해보겠습니다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7BBABF-2BC4-4299-B56D-8EEE89BC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6" y="1766053"/>
            <a:ext cx="2909013" cy="9399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B64FBA-2CBD-475A-976D-F39AAC9F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6" y="2870429"/>
            <a:ext cx="2659610" cy="5791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90E9BF-F784-47ED-87FC-5F1322B0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3" y="3613988"/>
            <a:ext cx="2491956" cy="586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F3D8D1-7E40-41D6-9601-29CA2EB5F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374252"/>
            <a:ext cx="1874682" cy="236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07E081-65FA-4309-B8EE-7B833F6E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247" y="4334597"/>
            <a:ext cx="1097375" cy="335309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4139952" y="1404043"/>
            <a:ext cx="3888432" cy="2751883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 dirty="0"/>
              <a:t>데이터안에 있는 경도와 위도를 사용해서 데이터를 출력하기위해서는 왼쪽에 있는 </a:t>
            </a:r>
            <a:r>
              <a:rPr lang="ko-KR" altLang="en-US" sz="1800" b="1" dirty="0" err="1"/>
              <a:t>사진들과같이</a:t>
            </a:r>
            <a:r>
              <a:rPr lang="ko-KR" altLang="en-US" sz="1800" b="1" dirty="0"/>
              <a:t> 명령을 </a:t>
            </a:r>
            <a:r>
              <a:rPr lang="ko-KR" altLang="en-US" sz="1800" b="1" dirty="0" err="1"/>
              <a:t>해주어야합니다</a:t>
            </a:r>
            <a:r>
              <a:rPr lang="en-US" altLang="ko-KR" sz="1800" b="1" dirty="0"/>
              <a:t>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9734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(</a:t>
            </a:r>
            <a:r>
              <a:rPr lang="ko-KR" altLang="en-US" dirty="0"/>
              <a:t>파일데이터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1115616" y="4229670"/>
            <a:ext cx="3024336" cy="724019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/>
              <a:t>위 사진과 같이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스타벅스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“</a:t>
            </a:r>
            <a:r>
              <a:rPr lang="ko-KR" altLang="en-US" sz="1000" b="1" dirty="0" err="1"/>
              <a:t>이디야커피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는 다음과 같이 위치하고 있었습니다</a:t>
            </a:r>
            <a:endParaRPr lang="en-US" sz="1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2B90B0-C8B8-464A-AA41-619242A7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00273"/>
            <a:ext cx="3384376" cy="30243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6C6336-9AB6-47F3-BDB7-DF8AA9CD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45" y="1000273"/>
            <a:ext cx="3374094" cy="3024336"/>
          </a:xfrm>
          <a:prstGeom prst="rect">
            <a:avLst/>
          </a:prstGeom>
        </p:spPr>
      </p:pic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5D26CA38-593D-46E9-8FF4-6527309BEAD6}"/>
              </a:ext>
            </a:extLst>
          </p:cNvPr>
          <p:cNvSpPr txBox="1">
            <a:spLocks/>
          </p:cNvSpPr>
          <p:nvPr/>
        </p:nvSpPr>
        <p:spPr>
          <a:xfrm>
            <a:off x="4283968" y="4229669"/>
            <a:ext cx="3888432" cy="724019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“</a:t>
            </a:r>
            <a:r>
              <a:rPr lang="ko-KR" altLang="en-US" sz="1000" b="1" dirty="0"/>
              <a:t>스타벅스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“</a:t>
            </a:r>
            <a:r>
              <a:rPr lang="ko-KR" altLang="en-US" sz="1000" b="1" dirty="0" err="1"/>
              <a:t>이디야커피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는 주로 한강주변인 올림픽대로와 강변북로 주변에 많이 위치하고 있었습니다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하지만 </a:t>
            </a:r>
            <a:r>
              <a:rPr lang="ko-KR" altLang="en-US" sz="1000" b="1" dirty="0" err="1"/>
              <a:t>스타벅스매장의</a:t>
            </a:r>
            <a:r>
              <a:rPr lang="ko-KR" altLang="en-US" sz="1000" b="1" dirty="0"/>
              <a:t> 수가 </a:t>
            </a:r>
            <a:r>
              <a:rPr lang="ko-KR" altLang="en-US" sz="1000" b="1" dirty="0" err="1"/>
              <a:t>많은곳에는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이디야커피의</a:t>
            </a:r>
            <a:r>
              <a:rPr lang="ko-KR" altLang="en-US" sz="1000" b="1" dirty="0"/>
              <a:t> 매장수가 상대적으로 적었고 반대로 </a:t>
            </a:r>
            <a:r>
              <a:rPr lang="ko-KR" altLang="en-US" sz="1000" b="1" dirty="0" err="1"/>
              <a:t>이디야커피의</a:t>
            </a:r>
            <a:r>
              <a:rPr lang="ko-KR" altLang="en-US" sz="1000" b="1" dirty="0"/>
              <a:t> 매장수가 </a:t>
            </a:r>
            <a:r>
              <a:rPr lang="ko-KR" altLang="en-US" sz="1000" b="1" dirty="0" err="1"/>
              <a:t>많은곳은</a:t>
            </a:r>
            <a:r>
              <a:rPr lang="ko-KR" altLang="en-US" sz="1000" b="1" dirty="0"/>
              <a:t> 스타벅스의 매장수가 상대적으로 </a:t>
            </a:r>
            <a:r>
              <a:rPr lang="ko-KR" altLang="en-US" sz="1000" b="1" dirty="0" err="1"/>
              <a:t>적은것을</a:t>
            </a:r>
            <a:r>
              <a:rPr lang="ko-KR" altLang="en-US" sz="1000" b="1" dirty="0"/>
              <a:t> 알 수 있었습니다</a:t>
            </a:r>
            <a:r>
              <a:rPr lang="en-US" altLang="ko-KR" sz="1000" b="1" dirty="0"/>
              <a:t>.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7540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</a:t>
            </a:r>
            <a:r>
              <a:rPr lang="en-US" altLang="ko-KR" dirty="0"/>
              <a:t>(</a:t>
            </a:r>
            <a:r>
              <a:rPr lang="ko-KR" altLang="en-US" dirty="0"/>
              <a:t>웹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2616214" y="92511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사람들이 왜 다른 카페들 보다 스타벅스와 </a:t>
            </a:r>
            <a:r>
              <a:rPr lang="ko-KR" altLang="en-US" sz="900" b="1" dirty="0" err="1"/>
              <a:t>이디야커피를</a:t>
            </a:r>
            <a:r>
              <a:rPr lang="ko-KR" altLang="en-US" sz="900" b="1" dirty="0"/>
              <a:t> 많이 이용하는지 궁금해서 후기를 조사해보았습니다</a:t>
            </a:r>
            <a:r>
              <a:rPr lang="en-US" altLang="ko-KR" sz="900" b="1" dirty="0"/>
              <a:t>.</a:t>
            </a:r>
            <a:endParaRPr lang="en-US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53942-51A0-44DF-BA7C-D1753963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0" y="1434414"/>
            <a:ext cx="2560542" cy="274344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10ADC0D-D55A-4810-9A98-A0AF68DACBDA}"/>
              </a:ext>
            </a:extLst>
          </p:cNvPr>
          <p:cNvSpPr txBox="1">
            <a:spLocks/>
          </p:cNvSpPr>
          <p:nvPr/>
        </p:nvSpPr>
        <p:spPr>
          <a:xfrm>
            <a:off x="562016" y="1049350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/>
              <a:t>이디야</a:t>
            </a:r>
            <a:r>
              <a:rPr lang="ko-KR" altLang="en-US" sz="900" b="1" dirty="0"/>
              <a:t> 커피</a:t>
            </a:r>
            <a:endParaRPr lang="en-US" sz="900" b="1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CA5B217-5B8C-48AF-88C0-0CFE9161048C}"/>
              </a:ext>
            </a:extLst>
          </p:cNvPr>
          <p:cNvSpPr txBox="1">
            <a:spLocks/>
          </p:cNvSpPr>
          <p:nvPr/>
        </p:nvSpPr>
        <p:spPr>
          <a:xfrm>
            <a:off x="5098520" y="1049350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스타벅스</a:t>
            </a:r>
            <a:endParaRPr lang="en-US" sz="9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B63F8-8348-40A0-9582-A205F322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0" y="1963741"/>
            <a:ext cx="3609882" cy="2294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F82DF1-CED3-4714-9AD7-77FD7556B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47" y="1398695"/>
            <a:ext cx="3718882" cy="274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41FDD8-8E3D-4819-AC05-22AAC8355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960932"/>
            <a:ext cx="3645328" cy="22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ko-KR" altLang="en-US" dirty="0"/>
              <a:t> 데이터수집 </a:t>
            </a:r>
            <a:r>
              <a:rPr lang="en-US" altLang="ko-KR" dirty="0"/>
              <a:t>(</a:t>
            </a:r>
            <a:r>
              <a:rPr lang="ko-KR" altLang="en-US" dirty="0"/>
              <a:t>오픈</a:t>
            </a:r>
            <a:r>
              <a:rPr lang="en-US" altLang="ko-KR"/>
              <a:t>API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66A7CB-2951-4DD8-882C-7E04BC4FF591}"/>
              </a:ext>
            </a:extLst>
          </p:cNvPr>
          <p:cNvSpPr txBox="1">
            <a:spLocks/>
          </p:cNvSpPr>
          <p:nvPr/>
        </p:nvSpPr>
        <p:spPr>
          <a:xfrm>
            <a:off x="2616214" y="925113"/>
            <a:ext cx="3024336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D2E2AF-9427-4501-8EBC-4C7F8D62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07978"/>
            <a:ext cx="3024336" cy="3224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BE8CE-8456-4737-8104-7F764C46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777700"/>
            <a:ext cx="3436918" cy="3114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3BB5BA-3ECF-40BE-A005-93DD5549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378" y="1507978"/>
            <a:ext cx="2880113" cy="311555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20A2DF7-E9BC-49AF-ACE0-674A4A2C87B0}"/>
              </a:ext>
            </a:extLst>
          </p:cNvPr>
          <p:cNvSpPr txBox="1">
            <a:spLocks/>
          </p:cNvSpPr>
          <p:nvPr/>
        </p:nvSpPr>
        <p:spPr>
          <a:xfrm>
            <a:off x="2123728" y="925113"/>
            <a:ext cx="4536504" cy="391140"/>
          </a:xfrm>
          <a:prstGeom prst="rect">
            <a:avLst/>
          </a:prstGeom>
        </p:spPr>
        <p:txBody>
          <a:bodyPr anchor="ctr"/>
          <a:lstStyle>
            <a:lvl1pPr marL="0" indent="0" algn="l" defTabSz="914356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2" indent="-285736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/>
              <a:t>서울에서 </a:t>
            </a:r>
            <a:r>
              <a:rPr lang="ko-KR" altLang="en-US" sz="900" b="1" dirty="0" err="1"/>
              <a:t>핫플레스인</a:t>
            </a:r>
            <a:r>
              <a:rPr lang="ko-KR" altLang="en-US" sz="900" b="1" dirty="0"/>
              <a:t> 곳을 </a:t>
            </a:r>
            <a:r>
              <a:rPr lang="ko-KR" altLang="en-US" sz="900" b="1" dirty="0" err="1"/>
              <a:t>알기위해</a:t>
            </a:r>
            <a:r>
              <a:rPr lang="ko-KR" altLang="en-US" sz="900" b="1" dirty="0"/>
              <a:t> 매출이랑 아주 근접하게 </a:t>
            </a:r>
            <a:r>
              <a:rPr lang="ko-KR" altLang="en-US" sz="900" b="1" dirty="0" err="1"/>
              <a:t>연결되어있습니다</a:t>
            </a:r>
            <a:r>
              <a:rPr lang="en-US" altLang="ko-KR" sz="900" b="1" dirty="0"/>
              <a:t>.</a:t>
            </a:r>
          </a:p>
          <a:p>
            <a:pPr algn="ctr"/>
            <a:r>
              <a:rPr lang="ko-KR" altLang="en-US" sz="900" b="1" dirty="0"/>
              <a:t>서울시의 매출을 조사하면서 </a:t>
            </a:r>
            <a:r>
              <a:rPr lang="ko-KR" altLang="en-US" sz="900" b="1" dirty="0" err="1"/>
              <a:t>핫플레이스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TOP3</a:t>
            </a:r>
            <a:r>
              <a:rPr lang="ko-KR" altLang="en-US" sz="900" b="1" dirty="0"/>
              <a:t>를 알아보겠습니다</a:t>
            </a:r>
            <a:r>
              <a:rPr lang="en-US" altLang="ko-KR" sz="9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218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845</Words>
  <Application>Microsoft Office PowerPoint</Application>
  <PresentationFormat>화면 슬라이드 쇼(16:9)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Helvetica Neue</vt:lpstr>
      <vt:lpstr>맑은 고딕</vt:lpstr>
      <vt:lpstr>Arial</vt:lpstr>
      <vt:lpstr>Calibri</vt:lpstr>
      <vt:lpstr>Office Theme</vt:lpstr>
      <vt:lpstr>Custom Design</vt:lpstr>
      <vt:lpstr>PowerPoint 프레젠테이션</vt:lpstr>
      <vt:lpstr>CONTENTS</vt:lpstr>
      <vt:lpstr>1. 주제선정이유</vt:lpstr>
      <vt:lpstr>2. 데이터수집(파일데이터)</vt:lpstr>
      <vt:lpstr>2. 데이터수집(파일데이터)</vt:lpstr>
      <vt:lpstr>2. 데이터수집(파일데이터)</vt:lpstr>
      <vt:lpstr>2. 데이터수집(파일데이터)</vt:lpstr>
      <vt:lpstr>2. 데이터수집(웹)</vt:lpstr>
      <vt:lpstr>2. 데이터수집 (오픈API</vt:lpstr>
      <vt:lpstr>2. 데이터수집 (오픈API)</vt:lpstr>
      <vt:lpstr>2. 데이터수집 (오픈API)</vt:lpstr>
      <vt:lpstr>2. 데이터수집 (오픈API)</vt:lpstr>
      <vt:lpstr>2. 데이터수집 분석결과</vt:lpstr>
      <vt:lpstr>3. 기계학습</vt:lpstr>
      <vt:lpstr>3. 기계학습(Regressor)</vt:lpstr>
      <vt:lpstr>3. 기계학습(Regressor)</vt:lpstr>
      <vt:lpstr>3. 기계학습(Regressor)</vt:lpstr>
      <vt:lpstr>3. 기계학습(Classifier)</vt:lpstr>
      <vt:lpstr>3. 기계학습(Classifier)</vt:lpstr>
      <vt:lpstr>3. 기계학습(Classifier)</vt:lpstr>
      <vt:lpstr>4. 비지도학습</vt:lpstr>
      <vt:lpstr>4. 비지도학습</vt:lpstr>
      <vt:lpstr>5. 결론(분석결과)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박 주형</cp:lastModifiedBy>
  <cp:revision>35</cp:revision>
  <dcterms:created xsi:type="dcterms:W3CDTF">2014-04-01T16:27:38Z</dcterms:created>
  <dcterms:modified xsi:type="dcterms:W3CDTF">2022-04-13T13:46:25Z</dcterms:modified>
</cp:coreProperties>
</file>